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627188" cy="16271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400" d="100"/>
          <a:sy n="400" d="100"/>
        </p:scale>
        <p:origin x="3336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F8E755-C8ED-A84C-8BBE-A8D3B4ED7702}" type="datetimeFigureOut">
              <a:rPr lang="nl-NL" smtClean="0"/>
              <a:t>18-12-18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6C9C5F-94F2-C447-8FC1-D98382A358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4092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39" y="266302"/>
            <a:ext cx="1383110" cy="566502"/>
          </a:xfrm>
        </p:spPr>
        <p:txBody>
          <a:bodyPr anchor="b"/>
          <a:lstStyle>
            <a:lvl1pPr algn="ctr">
              <a:defRPr sz="1068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399" y="854651"/>
            <a:ext cx="1220391" cy="392860"/>
          </a:xfrm>
        </p:spPr>
        <p:txBody>
          <a:bodyPr/>
          <a:lstStyle>
            <a:lvl1pPr marL="0" indent="0" algn="ctr">
              <a:buNone/>
              <a:defRPr sz="427"/>
            </a:lvl1pPr>
            <a:lvl2pPr marL="81382" indent="0" algn="ctr">
              <a:buNone/>
              <a:defRPr sz="356"/>
            </a:lvl2pPr>
            <a:lvl3pPr marL="162763" indent="0" algn="ctr">
              <a:buNone/>
              <a:defRPr sz="320"/>
            </a:lvl3pPr>
            <a:lvl4pPr marL="244145" indent="0" algn="ctr">
              <a:buNone/>
              <a:defRPr sz="285"/>
            </a:lvl4pPr>
            <a:lvl5pPr marL="325526" indent="0" algn="ctr">
              <a:buNone/>
              <a:defRPr sz="285"/>
            </a:lvl5pPr>
            <a:lvl6pPr marL="406908" indent="0" algn="ctr">
              <a:buNone/>
              <a:defRPr sz="285"/>
            </a:lvl6pPr>
            <a:lvl7pPr marL="488290" indent="0" algn="ctr">
              <a:buNone/>
              <a:defRPr sz="285"/>
            </a:lvl7pPr>
            <a:lvl8pPr marL="569671" indent="0" algn="ctr">
              <a:buNone/>
              <a:defRPr sz="285"/>
            </a:lvl8pPr>
            <a:lvl9pPr marL="651053" indent="0" algn="ctr">
              <a:buNone/>
              <a:defRPr sz="285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424F-EDBD-A644-8BFE-D72D0CE01497}" type="datetimeFigureOut">
              <a:rPr lang="nl-NL" smtClean="0"/>
              <a:t>18-12-18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2FBB-2ECB-1444-89E9-628F94C91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746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424F-EDBD-A644-8BFE-D72D0CE01497}" type="datetimeFigureOut">
              <a:rPr lang="nl-NL" smtClean="0"/>
              <a:t>18-12-18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2FBB-2ECB-1444-89E9-628F94C91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880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4457" y="86633"/>
            <a:ext cx="350862" cy="137896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869" y="86633"/>
            <a:ext cx="1032247" cy="1378967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424F-EDBD-A644-8BFE-D72D0CE01497}" type="datetimeFigureOut">
              <a:rPr lang="nl-NL" smtClean="0"/>
              <a:t>18-12-18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2FBB-2ECB-1444-89E9-628F94C91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929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424F-EDBD-A644-8BFE-D72D0CE01497}" type="datetimeFigureOut">
              <a:rPr lang="nl-NL" smtClean="0"/>
              <a:t>18-12-18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2FBB-2ECB-1444-89E9-628F94C91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492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22" y="405667"/>
            <a:ext cx="1403450" cy="676865"/>
          </a:xfrm>
        </p:spPr>
        <p:txBody>
          <a:bodyPr anchor="b"/>
          <a:lstStyle>
            <a:lvl1pPr>
              <a:defRPr sz="1068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022" y="1088936"/>
            <a:ext cx="1403450" cy="355947"/>
          </a:xfrm>
        </p:spPr>
        <p:txBody>
          <a:bodyPr/>
          <a:lstStyle>
            <a:lvl1pPr marL="0" indent="0">
              <a:buNone/>
              <a:defRPr sz="427">
                <a:solidFill>
                  <a:schemeClr val="tx1"/>
                </a:solidFill>
              </a:defRPr>
            </a:lvl1pPr>
            <a:lvl2pPr marL="81382" indent="0">
              <a:buNone/>
              <a:defRPr sz="356">
                <a:solidFill>
                  <a:schemeClr val="tx1">
                    <a:tint val="75000"/>
                  </a:schemeClr>
                </a:solidFill>
              </a:defRPr>
            </a:lvl2pPr>
            <a:lvl3pPr marL="162763" indent="0">
              <a:buNone/>
              <a:defRPr sz="320">
                <a:solidFill>
                  <a:schemeClr val="tx1">
                    <a:tint val="75000"/>
                  </a:schemeClr>
                </a:solidFill>
              </a:defRPr>
            </a:lvl3pPr>
            <a:lvl4pPr marL="244145" indent="0">
              <a:buNone/>
              <a:defRPr sz="285">
                <a:solidFill>
                  <a:schemeClr val="tx1">
                    <a:tint val="75000"/>
                  </a:schemeClr>
                </a:solidFill>
              </a:defRPr>
            </a:lvl4pPr>
            <a:lvl5pPr marL="325526" indent="0">
              <a:buNone/>
              <a:defRPr sz="285">
                <a:solidFill>
                  <a:schemeClr val="tx1">
                    <a:tint val="75000"/>
                  </a:schemeClr>
                </a:solidFill>
              </a:defRPr>
            </a:lvl5pPr>
            <a:lvl6pPr marL="406908" indent="0">
              <a:buNone/>
              <a:defRPr sz="285">
                <a:solidFill>
                  <a:schemeClr val="tx1">
                    <a:tint val="75000"/>
                  </a:schemeClr>
                </a:solidFill>
              </a:defRPr>
            </a:lvl6pPr>
            <a:lvl7pPr marL="488290" indent="0">
              <a:buNone/>
              <a:defRPr sz="285">
                <a:solidFill>
                  <a:schemeClr val="tx1">
                    <a:tint val="75000"/>
                  </a:schemeClr>
                </a:solidFill>
              </a:defRPr>
            </a:lvl7pPr>
            <a:lvl8pPr marL="569671" indent="0">
              <a:buNone/>
              <a:defRPr sz="285">
                <a:solidFill>
                  <a:schemeClr val="tx1">
                    <a:tint val="75000"/>
                  </a:schemeClr>
                </a:solidFill>
              </a:defRPr>
            </a:lvl8pPr>
            <a:lvl9pPr marL="651053" indent="0">
              <a:buNone/>
              <a:defRPr sz="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424F-EDBD-A644-8BFE-D72D0CE01497}" type="datetimeFigureOut">
              <a:rPr lang="nl-NL" smtClean="0"/>
              <a:t>18-12-18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2FBB-2ECB-1444-89E9-628F94C91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861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869" y="433163"/>
            <a:ext cx="691555" cy="1032436"/>
          </a:xfrm>
        </p:spPr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3764" y="433163"/>
            <a:ext cx="691555" cy="1032436"/>
          </a:xfrm>
        </p:spPr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424F-EDBD-A644-8BFE-D72D0CE01497}" type="datetimeFigureOut">
              <a:rPr lang="nl-NL" smtClean="0"/>
              <a:t>18-12-18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2FBB-2ECB-1444-89E9-628F94C91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9665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081" y="86633"/>
            <a:ext cx="1403450" cy="31451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81" y="398887"/>
            <a:ext cx="688377" cy="195488"/>
          </a:xfrm>
        </p:spPr>
        <p:txBody>
          <a:bodyPr anchor="b"/>
          <a:lstStyle>
            <a:lvl1pPr marL="0" indent="0">
              <a:buNone/>
              <a:defRPr sz="427" b="1"/>
            </a:lvl1pPr>
            <a:lvl2pPr marL="81382" indent="0">
              <a:buNone/>
              <a:defRPr sz="356" b="1"/>
            </a:lvl2pPr>
            <a:lvl3pPr marL="162763" indent="0">
              <a:buNone/>
              <a:defRPr sz="320" b="1"/>
            </a:lvl3pPr>
            <a:lvl4pPr marL="244145" indent="0">
              <a:buNone/>
              <a:defRPr sz="285" b="1"/>
            </a:lvl4pPr>
            <a:lvl5pPr marL="325526" indent="0">
              <a:buNone/>
              <a:defRPr sz="285" b="1"/>
            </a:lvl5pPr>
            <a:lvl6pPr marL="406908" indent="0">
              <a:buNone/>
              <a:defRPr sz="285" b="1"/>
            </a:lvl6pPr>
            <a:lvl7pPr marL="488290" indent="0">
              <a:buNone/>
              <a:defRPr sz="285" b="1"/>
            </a:lvl7pPr>
            <a:lvl8pPr marL="569671" indent="0">
              <a:buNone/>
              <a:defRPr sz="285" b="1"/>
            </a:lvl8pPr>
            <a:lvl9pPr marL="651053" indent="0">
              <a:buNone/>
              <a:defRPr sz="285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81" y="594376"/>
            <a:ext cx="688377" cy="874237"/>
          </a:xfrm>
        </p:spPr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3764" y="398887"/>
            <a:ext cx="691767" cy="195488"/>
          </a:xfrm>
        </p:spPr>
        <p:txBody>
          <a:bodyPr anchor="b"/>
          <a:lstStyle>
            <a:lvl1pPr marL="0" indent="0">
              <a:buNone/>
              <a:defRPr sz="427" b="1"/>
            </a:lvl1pPr>
            <a:lvl2pPr marL="81382" indent="0">
              <a:buNone/>
              <a:defRPr sz="356" b="1"/>
            </a:lvl2pPr>
            <a:lvl3pPr marL="162763" indent="0">
              <a:buNone/>
              <a:defRPr sz="320" b="1"/>
            </a:lvl3pPr>
            <a:lvl4pPr marL="244145" indent="0">
              <a:buNone/>
              <a:defRPr sz="285" b="1"/>
            </a:lvl4pPr>
            <a:lvl5pPr marL="325526" indent="0">
              <a:buNone/>
              <a:defRPr sz="285" b="1"/>
            </a:lvl5pPr>
            <a:lvl6pPr marL="406908" indent="0">
              <a:buNone/>
              <a:defRPr sz="285" b="1"/>
            </a:lvl6pPr>
            <a:lvl7pPr marL="488290" indent="0">
              <a:buNone/>
              <a:defRPr sz="285" b="1"/>
            </a:lvl7pPr>
            <a:lvl8pPr marL="569671" indent="0">
              <a:buNone/>
              <a:defRPr sz="285" b="1"/>
            </a:lvl8pPr>
            <a:lvl9pPr marL="651053" indent="0">
              <a:buNone/>
              <a:defRPr sz="285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3764" y="594376"/>
            <a:ext cx="691767" cy="874237"/>
          </a:xfrm>
        </p:spPr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424F-EDBD-A644-8BFE-D72D0CE01497}" type="datetimeFigureOut">
              <a:rPr lang="nl-NL" smtClean="0"/>
              <a:t>18-12-18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2FBB-2ECB-1444-89E9-628F94C91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8304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424F-EDBD-A644-8BFE-D72D0CE01497}" type="datetimeFigureOut">
              <a:rPr lang="nl-NL" smtClean="0"/>
              <a:t>18-12-18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2FBB-2ECB-1444-89E9-628F94C91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7817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424F-EDBD-A644-8BFE-D72D0CE01497}" type="datetimeFigureOut">
              <a:rPr lang="nl-NL" smtClean="0"/>
              <a:t>18-12-18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2FBB-2ECB-1444-89E9-628F94C91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291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081" y="108479"/>
            <a:ext cx="524810" cy="379677"/>
          </a:xfrm>
        </p:spPr>
        <p:txBody>
          <a:bodyPr anchor="b"/>
          <a:lstStyle>
            <a:lvl1pPr>
              <a:defRPr sz="57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767" y="234285"/>
            <a:ext cx="823764" cy="1156358"/>
          </a:xfrm>
        </p:spPr>
        <p:txBody>
          <a:bodyPr/>
          <a:lstStyle>
            <a:lvl1pPr>
              <a:defRPr sz="570"/>
            </a:lvl1pPr>
            <a:lvl2pPr>
              <a:defRPr sz="498"/>
            </a:lvl2pPr>
            <a:lvl3pPr>
              <a:defRPr sz="427"/>
            </a:lvl3pPr>
            <a:lvl4pPr>
              <a:defRPr sz="356"/>
            </a:lvl4pPr>
            <a:lvl5pPr>
              <a:defRPr sz="356"/>
            </a:lvl5pPr>
            <a:lvl6pPr>
              <a:defRPr sz="356"/>
            </a:lvl6pPr>
            <a:lvl7pPr>
              <a:defRPr sz="356"/>
            </a:lvl7pPr>
            <a:lvl8pPr>
              <a:defRPr sz="356"/>
            </a:lvl8pPr>
            <a:lvl9pPr>
              <a:defRPr sz="356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81" y="488156"/>
            <a:ext cx="524810" cy="904370"/>
          </a:xfrm>
        </p:spPr>
        <p:txBody>
          <a:bodyPr/>
          <a:lstStyle>
            <a:lvl1pPr marL="0" indent="0">
              <a:buNone/>
              <a:defRPr sz="285"/>
            </a:lvl1pPr>
            <a:lvl2pPr marL="81382" indent="0">
              <a:buNone/>
              <a:defRPr sz="249"/>
            </a:lvl2pPr>
            <a:lvl3pPr marL="162763" indent="0">
              <a:buNone/>
              <a:defRPr sz="214"/>
            </a:lvl3pPr>
            <a:lvl4pPr marL="244145" indent="0">
              <a:buNone/>
              <a:defRPr sz="178"/>
            </a:lvl4pPr>
            <a:lvl5pPr marL="325526" indent="0">
              <a:buNone/>
              <a:defRPr sz="178"/>
            </a:lvl5pPr>
            <a:lvl6pPr marL="406908" indent="0">
              <a:buNone/>
              <a:defRPr sz="178"/>
            </a:lvl6pPr>
            <a:lvl7pPr marL="488290" indent="0">
              <a:buNone/>
              <a:defRPr sz="178"/>
            </a:lvl7pPr>
            <a:lvl8pPr marL="569671" indent="0">
              <a:buNone/>
              <a:defRPr sz="178"/>
            </a:lvl8pPr>
            <a:lvl9pPr marL="651053" indent="0">
              <a:buNone/>
              <a:defRPr sz="178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424F-EDBD-A644-8BFE-D72D0CE01497}" type="datetimeFigureOut">
              <a:rPr lang="nl-NL" smtClean="0"/>
              <a:t>18-12-18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2FBB-2ECB-1444-89E9-628F94C91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649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081" y="108479"/>
            <a:ext cx="524810" cy="379677"/>
          </a:xfrm>
        </p:spPr>
        <p:txBody>
          <a:bodyPr anchor="b"/>
          <a:lstStyle>
            <a:lvl1pPr>
              <a:defRPr sz="57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767" y="234285"/>
            <a:ext cx="823764" cy="1156358"/>
          </a:xfrm>
        </p:spPr>
        <p:txBody>
          <a:bodyPr anchor="t"/>
          <a:lstStyle>
            <a:lvl1pPr marL="0" indent="0">
              <a:buNone/>
              <a:defRPr sz="570"/>
            </a:lvl1pPr>
            <a:lvl2pPr marL="81382" indent="0">
              <a:buNone/>
              <a:defRPr sz="498"/>
            </a:lvl2pPr>
            <a:lvl3pPr marL="162763" indent="0">
              <a:buNone/>
              <a:defRPr sz="427"/>
            </a:lvl3pPr>
            <a:lvl4pPr marL="244145" indent="0">
              <a:buNone/>
              <a:defRPr sz="356"/>
            </a:lvl4pPr>
            <a:lvl5pPr marL="325526" indent="0">
              <a:buNone/>
              <a:defRPr sz="356"/>
            </a:lvl5pPr>
            <a:lvl6pPr marL="406908" indent="0">
              <a:buNone/>
              <a:defRPr sz="356"/>
            </a:lvl6pPr>
            <a:lvl7pPr marL="488290" indent="0">
              <a:buNone/>
              <a:defRPr sz="356"/>
            </a:lvl7pPr>
            <a:lvl8pPr marL="569671" indent="0">
              <a:buNone/>
              <a:defRPr sz="356"/>
            </a:lvl8pPr>
            <a:lvl9pPr marL="651053" indent="0">
              <a:buNone/>
              <a:defRPr sz="356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81" y="488156"/>
            <a:ext cx="524810" cy="904370"/>
          </a:xfrm>
        </p:spPr>
        <p:txBody>
          <a:bodyPr/>
          <a:lstStyle>
            <a:lvl1pPr marL="0" indent="0">
              <a:buNone/>
              <a:defRPr sz="285"/>
            </a:lvl1pPr>
            <a:lvl2pPr marL="81382" indent="0">
              <a:buNone/>
              <a:defRPr sz="249"/>
            </a:lvl2pPr>
            <a:lvl3pPr marL="162763" indent="0">
              <a:buNone/>
              <a:defRPr sz="214"/>
            </a:lvl3pPr>
            <a:lvl4pPr marL="244145" indent="0">
              <a:buNone/>
              <a:defRPr sz="178"/>
            </a:lvl4pPr>
            <a:lvl5pPr marL="325526" indent="0">
              <a:buNone/>
              <a:defRPr sz="178"/>
            </a:lvl5pPr>
            <a:lvl6pPr marL="406908" indent="0">
              <a:buNone/>
              <a:defRPr sz="178"/>
            </a:lvl6pPr>
            <a:lvl7pPr marL="488290" indent="0">
              <a:buNone/>
              <a:defRPr sz="178"/>
            </a:lvl7pPr>
            <a:lvl8pPr marL="569671" indent="0">
              <a:buNone/>
              <a:defRPr sz="178"/>
            </a:lvl8pPr>
            <a:lvl9pPr marL="651053" indent="0">
              <a:buNone/>
              <a:defRPr sz="178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424F-EDBD-A644-8BFE-D72D0CE01497}" type="datetimeFigureOut">
              <a:rPr lang="nl-NL" smtClean="0"/>
              <a:t>18-12-18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62FBB-2ECB-1444-89E9-628F94C91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0222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869" y="86633"/>
            <a:ext cx="1403450" cy="3145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69" y="433163"/>
            <a:ext cx="1403450" cy="1032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869" y="1508162"/>
            <a:ext cx="366117" cy="866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3424F-EDBD-A644-8BFE-D72D0CE01497}" type="datetimeFigureOut">
              <a:rPr lang="nl-NL" smtClean="0"/>
              <a:t>18-12-18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9006" y="1508162"/>
            <a:ext cx="549176" cy="866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9202" y="1508162"/>
            <a:ext cx="366117" cy="866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62FBB-2ECB-1444-89E9-628F94C913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2851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62763" rtl="0" eaLnBrk="1" latinLnBrk="0" hangingPunct="1">
        <a:lnSpc>
          <a:spcPct val="90000"/>
        </a:lnSpc>
        <a:spcBef>
          <a:spcPct val="0"/>
        </a:spcBef>
        <a:buNone/>
        <a:defRPr sz="7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91" indent="-40691" algn="l" defTabSz="162763" rtl="0" eaLnBrk="1" latinLnBrk="0" hangingPunct="1">
        <a:lnSpc>
          <a:spcPct val="90000"/>
        </a:lnSpc>
        <a:spcBef>
          <a:spcPts val="178"/>
        </a:spcBef>
        <a:buFont typeface="Arial" panose="020B0604020202020204" pitchFamily="34" charset="0"/>
        <a:buChar char="•"/>
        <a:defRPr sz="498" kern="1200">
          <a:solidFill>
            <a:schemeClr val="tx1"/>
          </a:solidFill>
          <a:latin typeface="+mn-lt"/>
          <a:ea typeface="+mn-ea"/>
          <a:cs typeface="+mn-cs"/>
        </a:defRPr>
      </a:lvl1pPr>
      <a:lvl2pPr marL="122072" indent="-40691" algn="l" defTabSz="162763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427" kern="1200">
          <a:solidFill>
            <a:schemeClr val="tx1"/>
          </a:solidFill>
          <a:latin typeface="+mn-lt"/>
          <a:ea typeface="+mn-ea"/>
          <a:cs typeface="+mn-cs"/>
        </a:defRPr>
      </a:lvl2pPr>
      <a:lvl3pPr marL="203454" indent="-40691" algn="l" defTabSz="162763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356" kern="1200">
          <a:solidFill>
            <a:schemeClr val="tx1"/>
          </a:solidFill>
          <a:latin typeface="+mn-lt"/>
          <a:ea typeface="+mn-ea"/>
          <a:cs typeface="+mn-cs"/>
        </a:defRPr>
      </a:lvl3pPr>
      <a:lvl4pPr marL="284836" indent="-40691" algn="l" defTabSz="162763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320" kern="1200">
          <a:solidFill>
            <a:schemeClr val="tx1"/>
          </a:solidFill>
          <a:latin typeface="+mn-lt"/>
          <a:ea typeface="+mn-ea"/>
          <a:cs typeface="+mn-cs"/>
        </a:defRPr>
      </a:lvl4pPr>
      <a:lvl5pPr marL="366217" indent="-40691" algn="l" defTabSz="162763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320" kern="1200">
          <a:solidFill>
            <a:schemeClr val="tx1"/>
          </a:solidFill>
          <a:latin typeface="+mn-lt"/>
          <a:ea typeface="+mn-ea"/>
          <a:cs typeface="+mn-cs"/>
        </a:defRPr>
      </a:lvl5pPr>
      <a:lvl6pPr marL="447599" indent="-40691" algn="l" defTabSz="162763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320" kern="1200">
          <a:solidFill>
            <a:schemeClr val="tx1"/>
          </a:solidFill>
          <a:latin typeface="+mn-lt"/>
          <a:ea typeface="+mn-ea"/>
          <a:cs typeface="+mn-cs"/>
        </a:defRPr>
      </a:lvl6pPr>
      <a:lvl7pPr marL="528980" indent="-40691" algn="l" defTabSz="162763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320" kern="1200">
          <a:solidFill>
            <a:schemeClr val="tx1"/>
          </a:solidFill>
          <a:latin typeface="+mn-lt"/>
          <a:ea typeface="+mn-ea"/>
          <a:cs typeface="+mn-cs"/>
        </a:defRPr>
      </a:lvl7pPr>
      <a:lvl8pPr marL="610362" indent="-40691" algn="l" defTabSz="162763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320" kern="1200">
          <a:solidFill>
            <a:schemeClr val="tx1"/>
          </a:solidFill>
          <a:latin typeface="+mn-lt"/>
          <a:ea typeface="+mn-ea"/>
          <a:cs typeface="+mn-cs"/>
        </a:defRPr>
      </a:lvl8pPr>
      <a:lvl9pPr marL="691744" indent="-40691" algn="l" defTabSz="162763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763" rtl="0" eaLnBrk="1" latinLnBrk="0" hangingPunct="1">
        <a:defRPr sz="320" kern="1200">
          <a:solidFill>
            <a:schemeClr val="tx1"/>
          </a:solidFill>
          <a:latin typeface="+mn-lt"/>
          <a:ea typeface="+mn-ea"/>
          <a:cs typeface="+mn-cs"/>
        </a:defRPr>
      </a:lvl1pPr>
      <a:lvl2pPr marL="81382" algn="l" defTabSz="162763" rtl="0" eaLnBrk="1" latinLnBrk="0" hangingPunct="1">
        <a:defRPr sz="320" kern="1200">
          <a:solidFill>
            <a:schemeClr val="tx1"/>
          </a:solidFill>
          <a:latin typeface="+mn-lt"/>
          <a:ea typeface="+mn-ea"/>
          <a:cs typeface="+mn-cs"/>
        </a:defRPr>
      </a:lvl2pPr>
      <a:lvl3pPr marL="162763" algn="l" defTabSz="162763" rtl="0" eaLnBrk="1" latinLnBrk="0" hangingPunct="1">
        <a:defRPr sz="320" kern="1200">
          <a:solidFill>
            <a:schemeClr val="tx1"/>
          </a:solidFill>
          <a:latin typeface="+mn-lt"/>
          <a:ea typeface="+mn-ea"/>
          <a:cs typeface="+mn-cs"/>
        </a:defRPr>
      </a:lvl3pPr>
      <a:lvl4pPr marL="244145" algn="l" defTabSz="162763" rtl="0" eaLnBrk="1" latinLnBrk="0" hangingPunct="1">
        <a:defRPr sz="320" kern="1200">
          <a:solidFill>
            <a:schemeClr val="tx1"/>
          </a:solidFill>
          <a:latin typeface="+mn-lt"/>
          <a:ea typeface="+mn-ea"/>
          <a:cs typeface="+mn-cs"/>
        </a:defRPr>
      </a:lvl4pPr>
      <a:lvl5pPr marL="325526" algn="l" defTabSz="162763" rtl="0" eaLnBrk="1" latinLnBrk="0" hangingPunct="1">
        <a:defRPr sz="320" kern="1200">
          <a:solidFill>
            <a:schemeClr val="tx1"/>
          </a:solidFill>
          <a:latin typeface="+mn-lt"/>
          <a:ea typeface="+mn-ea"/>
          <a:cs typeface="+mn-cs"/>
        </a:defRPr>
      </a:lvl5pPr>
      <a:lvl6pPr marL="406908" algn="l" defTabSz="162763" rtl="0" eaLnBrk="1" latinLnBrk="0" hangingPunct="1">
        <a:defRPr sz="320" kern="1200">
          <a:solidFill>
            <a:schemeClr val="tx1"/>
          </a:solidFill>
          <a:latin typeface="+mn-lt"/>
          <a:ea typeface="+mn-ea"/>
          <a:cs typeface="+mn-cs"/>
        </a:defRPr>
      </a:lvl6pPr>
      <a:lvl7pPr marL="488290" algn="l" defTabSz="162763" rtl="0" eaLnBrk="1" latinLnBrk="0" hangingPunct="1">
        <a:defRPr sz="320" kern="1200">
          <a:solidFill>
            <a:schemeClr val="tx1"/>
          </a:solidFill>
          <a:latin typeface="+mn-lt"/>
          <a:ea typeface="+mn-ea"/>
          <a:cs typeface="+mn-cs"/>
        </a:defRPr>
      </a:lvl7pPr>
      <a:lvl8pPr marL="569671" algn="l" defTabSz="162763" rtl="0" eaLnBrk="1" latinLnBrk="0" hangingPunct="1">
        <a:defRPr sz="320" kern="1200">
          <a:solidFill>
            <a:schemeClr val="tx1"/>
          </a:solidFill>
          <a:latin typeface="+mn-lt"/>
          <a:ea typeface="+mn-ea"/>
          <a:cs typeface="+mn-cs"/>
        </a:defRPr>
      </a:lvl8pPr>
      <a:lvl9pPr marL="651053" algn="l" defTabSz="162763" rtl="0" eaLnBrk="1" latinLnBrk="0" hangingPunct="1">
        <a:defRPr sz="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7099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0</Words>
  <Application>Microsoft Macintosh PowerPoint</Application>
  <PresentationFormat>Aangepast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Victorine Snijders</dc:creator>
  <cp:lastModifiedBy>Victorine Snijders</cp:lastModifiedBy>
  <cp:revision>11</cp:revision>
  <dcterms:created xsi:type="dcterms:W3CDTF">2018-12-13T10:36:42Z</dcterms:created>
  <dcterms:modified xsi:type="dcterms:W3CDTF">2018-12-18T10:26:58Z</dcterms:modified>
</cp:coreProperties>
</file>