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4762500" cy="84709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27"/>
  </p:normalViewPr>
  <p:slideViewPr>
    <p:cSldViewPr snapToGrid="0" snapToObjects="1">
      <p:cViewPr varScale="1">
        <p:scale>
          <a:sx n="75" d="100"/>
          <a:sy n="75" d="100"/>
        </p:scale>
        <p:origin x="426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188" y="1386326"/>
            <a:ext cx="4048125" cy="2949128"/>
          </a:xfrm>
        </p:spPr>
        <p:txBody>
          <a:bodyPr anchor="b"/>
          <a:lstStyle>
            <a:lvl1pPr algn="ctr">
              <a:defRPr sz="3125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5313" y="4449184"/>
            <a:ext cx="3571875" cy="2045173"/>
          </a:xfrm>
        </p:spPr>
        <p:txBody>
          <a:bodyPr/>
          <a:lstStyle>
            <a:lvl1pPr marL="0" indent="0" algn="ctr">
              <a:buNone/>
              <a:defRPr sz="1250"/>
            </a:lvl1pPr>
            <a:lvl2pPr marL="238110" indent="0" algn="ctr">
              <a:buNone/>
              <a:defRPr sz="1042"/>
            </a:lvl2pPr>
            <a:lvl3pPr marL="476220" indent="0" algn="ctr">
              <a:buNone/>
              <a:defRPr sz="937"/>
            </a:lvl3pPr>
            <a:lvl4pPr marL="714329" indent="0" algn="ctr">
              <a:buNone/>
              <a:defRPr sz="833"/>
            </a:lvl4pPr>
            <a:lvl5pPr marL="952439" indent="0" algn="ctr">
              <a:buNone/>
              <a:defRPr sz="833"/>
            </a:lvl5pPr>
            <a:lvl6pPr marL="1190549" indent="0" algn="ctr">
              <a:buNone/>
              <a:defRPr sz="833"/>
            </a:lvl6pPr>
            <a:lvl7pPr marL="1428659" indent="0" algn="ctr">
              <a:buNone/>
              <a:defRPr sz="833"/>
            </a:lvl7pPr>
            <a:lvl8pPr marL="1666768" indent="0" algn="ctr">
              <a:buNone/>
              <a:defRPr sz="833"/>
            </a:lvl8pPr>
            <a:lvl9pPr marL="1904878" indent="0" algn="ctr">
              <a:buNone/>
              <a:defRPr sz="833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18126-86AC-C047-A053-05B4D775BBAD}" type="datetimeFigureOut">
              <a:rPr lang="nl-NL" smtClean="0"/>
              <a:t>21-06-18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2886-3400-0F48-9312-05FCFEFE40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6215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18126-86AC-C047-A053-05B4D775BBAD}" type="datetimeFigureOut">
              <a:rPr lang="nl-NL" smtClean="0"/>
              <a:t>21-06-18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2886-3400-0F48-9312-05FCFEFE40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1574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408164" y="450997"/>
            <a:ext cx="1026914" cy="7178696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7422" y="450997"/>
            <a:ext cx="3021211" cy="7178696"/>
          </a:xfrm>
        </p:spPr>
        <p:txBody>
          <a:bodyPr vert="eaVert"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18126-86AC-C047-A053-05B4D775BBAD}" type="datetimeFigureOut">
              <a:rPr lang="nl-NL" smtClean="0"/>
              <a:t>21-06-18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2886-3400-0F48-9312-05FCFEFE40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667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18126-86AC-C047-A053-05B4D775BBAD}" type="datetimeFigureOut">
              <a:rPr lang="nl-NL" smtClean="0"/>
              <a:t>21-06-18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2886-3400-0F48-9312-05FCFEFE40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135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942" y="2111845"/>
            <a:ext cx="4107656" cy="3523658"/>
          </a:xfrm>
        </p:spPr>
        <p:txBody>
          <a:bodyPr anchor="b"/>
          <a:lstStyle>
            <a:lvl1pPr>
              <a:defRPr sz="3125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942" y="5668838"/>
            <a:ext cx="4107656" cy="1853009"/>
          </a:xfrm>
        </p:spPr>
        <p:txBody>
          <a:bodyPr/>
          <a:lstStyle>
            <a:lvl1pPr marL="0" indent="0">
              <a:buNone/>
              <a:defRPr sz="1250">
                <a:solidFill>
                  <a:schemeClr val="tx1"/>
                </a:solidFill>
              </a:defRPr>
            </a:lvl1pPr>
            <a:lvl2pPr marL="238110" indent="0">
              <a:buNone/>
              <a:defRPr sz="1042">
                <a:solidFill>
                  <a:schemeClr val="tx1">
                    <a:tint val="75000"/>
                  </a:schemeClr>
                </a:solidFill>
              </a:defRPr>
            </a:lvl2pPr>
            <a:lvl3pPr marL="476220" indent="0">
              <a:buNone/>
              <a:defRPr sz="937">
                <a:solidFill>
                  <a:schemeClr val="tx1">
                    <a:tint val="75000"/>
                  </a:schemeClr>
                </a:solidFill>
              </a:defRPr>
            </a:lvl3pPr>
            <a:lvl4pPr marL="714329" indent="0">
              <a:buNone/>
              <a:defRPr sz="833">
                <a:solidFill>
                  <a:schemeClr val="tx1">
                    <a:tint val="75000"/>
                  </a:schemeClr>
                </a:solidFill>
              </a:defRPr>
            </a:lvl4pPr>
            <a:lvl5pPr marL="952439" indent="0">
              <a:buNone/>
              <a:defRPr sz="833">
                <a:solidFill>
                  <a:schemeClr val="tx1">
                    <a:tint val="75000"/>
                  </a:schemeClr>
                </a:solidFill>
              </a:defRPr>
            </a:lvl5pPr>
            <a:lvl6pPr marL="1190549" indent="0">
              <a:buNone/>
              <a:defRPr sz="833">
                <a:solidFill>
                  <a:schemeClr val="tx1">
                    <a:tint val="75000"/>
                  </a:schemeClr>
                </a:solidFill>
              </a:defRPr>
            </a:lvl6pPr>
            <a:lvl7pPr marL="1428659" indent="0">
              <a:buNone/>
              <a:defRPr sz="833">
                <a:solidFill>
                  <a:schemeClr val="tx1">
                    <a:tint val="75000"/>
                  </a:schemeClr>
                </a:solidFill>
              </a:defRPr>
            </a:lvl7pPr>
            <a:lvl8pPr marL="1666768" indent="0">
              <a:buNone/>
              <a:defRPr sz="833">
                <a:solidFill>
                  <a:schemeClr val="tx1">
                    <a:tint val="75000"/>
                  </a:schemeClr>
                </a:solidFill>
              </a:defRPr>
            </a:lvl8pPr>
            <a:lvl9pPr marL="1904878" indent="0">
              <a:buNone/>
              <a:defRPr sz="8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18126-86AC-C047-A053-05B4D775BBAD}" type="datetimeFigureOut">
              <a:rPr lang="nl-NL" smtClean="0"/>
              <a:t>21-06-18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2886-3400-0F48-9312-05FCFEFE40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8225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7422" y="2254985"/>
            <a:ext cx="2024063" cy="5374708"/>
          </a:xfrm>
        </p:spPr>
        <p:txBody>
          <a:bodyPr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11015" y="2254985"/>
            <a:ext cx="2024063" cy="5374708"/>
          </a:xfrm>
        </p:spPr>
        <p:txBody>
          <a:bodyPr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18126-86AC-C047-A053-05B4D775BBAD}" type="datetimeFigureOut">
              <a:rPr lang="nl-NL" smtClean="0"/>
              <a:t>21-06-18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2886-3400-0F48-9312-05FCFEFE40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6553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8042" y="450999"/>
            <a:ext cx="4107656" cy="16373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8043" y="2076548"/>
            <a:ext cx="2014760" cy="1017684"/>
          </a:xfrm>
        </p:spPr>
        <p:txBody>
          <a:bodyPr anchor="b"/>
          <a:lstStyle>
            <a:lvl1pPr marL="0" indent="0">
              <a:buNone/>
              <a:defRPr sz="1250" b="1"/>
            </a:lvl1pPr>
            <a:lvl2pPr marL="238110" indent="0">
              <a:buNone/>
              <a:defRPr sz="1042" b="1"/>
            </a:lvl2pPr>
            <a:lvl3pPr marL="476220" indent="0">
              <a:buNone/>
              <a:defRPr sz="937" b="1"/>
            </a:lvl3pPr>
            <a:lvl4pPr marL="714329" indent="0">
              <a:buNone/>
              <a:defRPr sz="833" b="1"/>
            </a:lvl4pPr>
            <a:lvl5pPr marL="952439" indent="0">
              <a:buNone/>
              <a:defRPr sz="833" b="1"/>
            </a:lvl5pPr>
            <a:lvl6pPr marL="1190549" indent="0">
              <a:buNone/>
              <a:defRPr sz="833" b="1"/>
            </a:lvl6pPr>
            <a:lvl7pPr marL="1428659" indent="0">
              <a:buNone/>
              <a:defRPr sz="833" b="1"/>
            </a:lvl7pPr>
            <a:lvl8pPr marL="1666768" indent="0">
              <a:buNone/>
              <a:defRPr sz="833" b="1"/>
            </a:lvl8pPr>
            <a:lvl9pPr marL="1904878" indent="0">
              <a:buNone/>
              <a:defRPr sz="833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8043" y="3094231"/>
            <a:ext cx="2014760" cy="4551149"/>
          </a:xfrm>
        </p:spPr>
        <p:txBody>
          <a:bodyPr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11016" y="2076548"/>
            <a:ext cx="2024683" cy="1017684"/>
          </a:xfrm>
        </p:spPr>
        <p:txBody>
          <a:bodyPr anchor="b"/>
          <a:lstStyle>
            <a:lvl1pPr marL="0" indent="0">
              <a:buNone/>
              <a:defRPr sz="1250" b="1"/>
            </a:lvl1pPr>
            <a:lvl2pPr marL="238110" indent="0">
              <a:buNone/>
              <a:defRPr sz="1042" b="1"/>
            </a:lvl2pPr>
            <a:lvl3pPr marL="476220" indent="0">
              <a:buNone/>
              <a:defRPr sz="937" b="1"/>
            </a:lvl3pPr>
            <a:lvl4pPr marL="714329" indent="0">
              <a:buNone/>
              <a:defRPr sz="833" b="1"/>
            </a:lvl4pPr>
            <a:lvl5pPr marL="952439" indent="0">
              <a:buNone/>
              <a:defRPr sz="833" b="1"/>
            </a:lvl5pPr>
            <a:lvl6pPr marL="1190549" indent="0">
              <a:buNone/>
              <a:defRPr sz="833" b="1"/>
            </a:lvl6pPr>
            <a:lvl7pPr marL="1428659" indent="0">
              <a:buNone/>
              <a:defRPr sz="833" b="1"/>
            </a:lvl7pPr>
            <a:lvl8pPr marL="1666768" indent="0">
              <a:buNone/>
              <a:defRPr sz="833" b="1"/>
            </a:lvl8pPr>
            <a:lvl9pPr marL="1904878" indent="0">
              <a:buNone/>
              <a:defRPr sz="833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11016" y="3094231"/>
            <a:ext cx="2024683" cy="4551149"/>
          </a:xfrm>
        </p:spPr>
        <p:txBody>
          <a:bodyPr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18126-86AC-C047-A053-05B4D775BBAD}" type="datetimeFigureOut">
              <a:rPr lang="nl-NL" smtClean="0"/>
              <a:t>21-06-18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2886-3400-0F48-9312-05FCFEFE40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0391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18126-86AC-C047-A053-05B4D775BBAD}" type="datetimeFigureOut">
              <a:rPr lang="nl-NL" smtClean="0"/>
              <a:t>21-06-18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2886-3400-0F48-9312-05FCFEFE40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35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18126-86AC-C047-A053-05B4D775BBAD}" type="datetimeFigureOut">
              <a:rPr lang="nl-NL" smtClean="0"/>
              <a:t>21-06-18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2886-3400-0F48-9312-05FCFEFE40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9058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8042" y="564727"/>
            <a:ext cx="1536030" cy="1976543"/>
          </a:xfrm>
        </p:spPr>
        <p:txBody>
          <a:bodyPr anchor="b"/>
          <a:lstStyle>
            <a:lvl1pPr>
              <a:defRPr sz="1667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4683" y="1219655"/>
            <a:ext cx="2411016" cy="6019829"/>
          </a:xfrm>
        </p:spPr>
        <p:txBody>
          <a:bodyPr/>
          <a:lstStyle>
            <a:lvl1pPr>
              <a:defRPr sz="1667"/>
            </a:lvl1pPr>
            <a:lvl2pPr>
              <a:defRPr sz="1458"/>
            </a:lvl2pPr>
            <a:lvl3pPr>
              <a:defRPr sz="1250"/>
            </a:lvl3pPr>
            <a:lvl4pPr>
              <a:defRPr sz="1042"/>
            </a:lvl4pPr>
            <a:lvl5pPr>
              <a:defRPr sz="1042"/>
            </a:lvl5pPr>
            <a:lvl6pPr>
              <a:defRPr sz="1042"/>
            </a:lvl6pPr>
            <a:lvl7pPr>
              <a:defRPr sz="1042"/>
            </a:lvl7pPr>
            <a:lvl8pPr>
              <a:defRPr sz="1042"/>
            </a:lvl8pPr>
            <a:lvl9pPr>
              <a:defRPr sz="1042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8042" y="2541270"/>
            <a:ext cx="1536030" cy="4708017"/>
          </a:xfrm>
        </p:spPr>
        <p:txBody>
          <a:bodyPr/>
          <a:lstStyle>
            <a:lvl1pPr marL="0" indent="0">
              <a:buNone/>
              <a:defRPr sz="833"/>
            </a:lvl1pPr>
            <a:lvl2pPr marL="238110" indent="0">
              <a:buNone/>
              <a:defRPr sz="729"/>
            </a:lvl2pPr>
            <a:lvl3pPr marL="476220" indent="0">
              <a:buNone/>
              <a:defRPr sz="625"/>
            </a:lvl3pPr>
            <a:lvl4pPr marL="714329" indent="0">
              <a:buNone/>
              <a:defRPr sz="521"/>
            </a:lvl4pPr>
            <a:lvl5pPr marL="952439" indent="0">
              <a:buNone/>
              <a:defRPr sz="521"/>
            </a:lvl5pPr>
            <a:lvl6pPr marL="1190549" indent="0">
              <a:buNone/>
              <a:defRPr sz="521"/>
            </a:lvl6pPr>
            <a:lvl7pPr marL="1428659" indent="0">
              <a:buNone/>
              <a:defRPr sz="521"/>
            </a:lvl7pPr>
            <a:lvl8pPr marL="1666768" indent="0">
              <a:buNone/>
              <a:defRPr sz="521"/>
            </a:lvl8pPr>
            <a:lvl9pPr marL="1904878" indent="0">
              <a:buNone/>
              <a:defRPr sz="52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18126-86AC-C047-A053-05B4D775BBAD}" type="datetimeFigureOut">
              <a:rPr lang="nl-NL" smtClean="0"/>
              <a:t>21-06-18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2886-3400-0F48-9312-05FCFEFE40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5535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8042" y="564727"/>
            <a:ext cx="1536030" cy="1976543"/>
          </a:xfrm>
        </p:spPr>
        <p:txBody>
          <a:bodyPr anchor="b"/>
          <a:lstStyle>
            <a:lvl1pPr>
              <a:defRPr sz="1667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024683" y="1219655"/>
            <a:ext cx="2411016" cy="6019829"/>
          </a:xfrm>
        </p:spPr>
        <p:txBody>
          <a:bodyPr anchor="t"/>
          <a:lstStyle>
            <a:lvl1pPr marL="0" indent="0">
              <a:buNone/>
              <a:defRPr sz="1667"/>
            </a:lvl1pPr>
            <a:lvl2pPr marL="238110" indent="0">
              <a:buNone/>
              <a:defRPr sz="1458"/>
            </a:lvl2pPr>
            <a:lvl3pPr marL="476220" indent="0">
              <a:buNone/>
              <a:defRPr sz="1250"/>
            </a:lvl3pPr>
            <a:lvl4pPr marL="714329" indent="0">
              <a:buNone/>
              <a:defRPr sz="1042"/>
            </a:lvl4pPr>
            <a:lvl5pPr marL="952439" indent="0">
              <a:buNone/>
              <a:defRPr sz="1042"/>
            </a:lvl5pPr>
            <a:lvl6pPr marL="1190549" indent="0">
              <a:buNone/>
              <a:defRPr sz="1042"/>
            </a:lvl6pPr>
            <a:lvl7pPr marL="1428659" indent="0">
              <a:buNone/>
              <a:defRPr sz="1042"/>
            </a:lvl7pPr>
            <a:lvl8pPr marL="1666768" indent="0">
              <a:buNone/>
              <a:defRPr sz="1042"/>
            </a:lvl8pPr>
            <a:lvl9pPr marL="1904878" indent="0">
              <a:buNone/>
              <a:defRPr sz="1042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8042" y="2541270"/>
            <a:ext cx="1536030" cy="4708017"/>
          </a:xfrm>
        </p:spPr>
        <p:txBody>
          <a:bodyPr/>
          <a:lstStyle>
            <a:lvl1pPr marL="0" indent="0">
              <a:buNone/>
              <a:defRPr sz="833"/>
            </a:lvl1pPr>
            <a:lvl2pPr marL="238110" indent="0">
              <a:buNone/>
              <a:defRPr sz="729"/>
            </a:lvl2pPr>
            <a:lvl3pPr marL="476220" indent="0">
              <a:buNone/>
              <a:defRPr sz="625"/>
            </a:lvl3pPr>
            <a:lvl4pPr marL="714329" indent="0">
              <a:buNone/>
              <a:defRPr sz="521"/>
            </a:lvl4pPr>
            <a:lvl5pPr marL="952439" indent="0">
              <a:buNone/>
              <a:defRPr sz="521"/>
            </a:lvl5pPr>
            <a:lvl6pPr marL="1190549" indent="0">
              <a:buNone/>
              <a:defRPr sz="521"/>
            </a:lvl6pPr>
            <a:lvl7pPr marL="1428659" indent="0">
              <a:buNone/>
              <a:defRPr sz="521"/>
            </a:lvl7pPr>
            <a:lvl8pPr marL="1666768" indent="0">
              <a:buNone/>
              <a:defRPr sz="521"/>
            </a:lvl8pPr>
            <a:lvl9pPr marL="1904878" indent="0">
              <a:buNone/>
              <a:defRPr sz="52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18126-86AC-C047-A053-05B4D775BBAD}" type="datetimeFigureOut">
              <a:rPr lang="nl-NL" smtClean="0"/>
              <a:t>21-06-18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2886-3400-0F48-9312-05FCFEFE40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0399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7422" y="450999"/>
            <a:ext cx="4107656" cy="16373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7422" y="2254985"/>
            <a:ext cx="4107656" cy="53747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27422" y="7851271"/>
            <a:ext cx="1071563" cy="4509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18126-86AC-C047-A053-05B4D775BBAD}" type="datetimeFigureOut">
              <a:rPr lang="nl-NL" smtClean="0"/>
              <a:t>21-06-18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77578" y="7851271"/>
            <a:ext cx="1607344" cy="4509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363515" y="7851271"/>
            <a:ext cx="1071563" cy="4509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F2886-3400-0F48-9312-05FCFEFE40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6012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76220" rtl="0" eaLnBrk="1" latinLnBrk="0" hangingPunct="1">
        <a:lnSpc>
          <a:spcPct val="90000"/>
        </a:lnSpc>
        <a:spcBef>
          <a:spcPct val="0"/>
        </a:spcBef>
        <a:buNone/>
        <a:defRPr sz="229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9055" indent="-119055" algn="l" defTabSz="476220" rtl="0" eaLnBrk="1" latinLnBrk="0" hangingPunct="1">
        <a:lnSpc>
          <a:spcPct val="90000"/>
        </a:lnSpc>
        <a:spcBef>
          <a:spcPts val="521"/>
        </a:spcBef>
        <a:buFont typeface="Arial" panose="020B0604020202020204" pitchFamily="34" charset="0"/>
        <a:buChar char="•"/>
        <a:defRPr sz="1458" kern="1200">
          <a:solidFill>
            <a:schemeClr val="tx1"/>
          </a:solidFill>
          <a:latin typeface="+mn-lt"/>
          <a:ea typeface="+mn-ea"/>
          <a:cs typeface="+mn-cs"/>
        </a:defRPr>
      </a:lvl1pPr>
      <a:lvl2pPr marL="357165" indent="-119055" algn="l" defTabSz="476220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1250" kern="1200">
          <a:solidFill>
            <a:schemeClr val="tx1"/>
          </a:solidFill>
          <a:latin typeface="+mn-lt"/>
          <a:ea typeface="+mn-ea"/>
          <a:cs typeface="+mn-cs"/>
        </a:defRPr>
      </a:lvl2pPr>
      <a:lvl3pPr marL="595274" indent="-119055" algn="l" defTabSz="476220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1042" kern="1200">
          <a:solidFill>
            <a:schemeClr val="tx1"/>
          </a:solidFill>
          <a:latin typeface="+mn-lt"/>
          <a:ea typeface="+mn-ea"/>
          <a:cs typeface="+mn-cs"/>
        </a:defRPr>
      </a:lvl3pPr>
      <a:lvl4pPr marL="833384" indent="-119055" algn="l" defTabSz="476220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4pPr>
      <a:lvl5pPr marL="1071494" indent="-119055" algn="l" defTabSz="476220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5pPr>
      <a:lvl6pPr marL="1309604" indent="-119055" algn="l" defTabSz="476220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547713" indent="-119055" algn="l" defTabSz="476220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785823" indent="-119055" algn="l" defTabSz="476220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2023933" indent="-119055" algn="l" defTabSz="476220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76220" rtl="0" eaLnBrk="1" latinLnBrk="0" hangingPunct="1">
        <a:defRPr sz="937" kern="1200">
          <a:solidFill>
            <a:schemeClr val="tx1"/>
          </a:solidFill>
          <a:latin typeface="+mn-lt"/>
          <a:ea typeface="+mn-ea"/>
          <a:cs typeface="+mn-cs"/>
        </a:defRPr>
      </a:lvl1pPr>
      <a:lvl2pPr marL="238110" algn="l" defTabSz="476220" rtl="0" eaLnBrk="1" latinLnBrk="0" hangingPunct="1">
        <a:defRPr sz="937" kern="1200">
          <a:solidFill>
            <a:schemeClr val="tx1"/>
          </a:solidFill>
          <a:latin typeface="+mn-lt"/>
          <a:ea typeface="+mn-ea"/>
          <a:cs typeface="+mn-cs"/>
        </a:defRPr>
      </a:lvl2pPr>
      <a:lvl3pPr marL="476220" algn="l" defTabSz="476220" rtl="0" eaLnBrk="1" latinLnBrk="0" hangingPunct="1">
        <a:defRPr sz="937" kern="1200">
          <a:solidFill>
            <a:schemeClr val="tx1"/>
          </a:solidFill>
          <a:latin typeface="+mn-lt"/>
          <a:ea typeface="+mn-ea"/>
          <a:cs typeface="+mn-cs"/>
        </a:defRPr>
      </a:lvl3pPr>
      <a:lvl4pPr marL="714329" algn="l" defTabSz="476220" rtl="0" eaLnBrk="1" latinLnBrk="0" hangingPunct="1">
        <a:defRPr sz="937" kern="1200">
          <a:solidFill>
            <a:schemeClr val="tx1"/>
          </a:solidFill>
          <a:latin typeface="+mn-lt"/>
          <a:ea typeface="+mn-ea"/>
          <a:cs typeface="+mn-cs"/>
        </a:defRPr>
      </a:lvl4pPr>
      <a:lvl5pPr marL="952439" algn="l" defTabSz="476220" rtl="0" eaLnBrk="1" latinLnBrk="0" hangingPunct="1">
        <a:defRPr sz="937" kern="1200">
          <a:solidFill>
            <a:schemeClr val="tx1"/>
          </a:solidFill>
          <a:latin typeface="+mn-lt"/>
          <a:ea typeface="+mn-ea"/>
          <a:cs typeface="+mn-cs"/>
        </a:defRPr>
      </a:lvl5pPr>
      <a:lvl6pPr marL="1190549" algn="l" defTabSz="476220" rtl="0" eaLnBrk="1" latinLnBrk="0" hangingPunct="1"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428659" algn="l" defTabSz="476220" rtl="0" eaLnBrk="1" latinLnBrk="0" hangingPunct="1"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66768" algn="l" defTabSz="476220" rtl="0" eaLnBrk="1" latinLnBrk="0" hangingPunct="1"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904878" algn="l" defTabSz="476220" rtl="0" eaLnBrk="1" latinLnBrk="0" hangingPunct="1"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118097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Macintosh PowerPoint</Application>
  <PresentationFormat>Aangepast</PresentationFormat>
  <Paragraphs>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Naomi Blankespoor-Günther</dc:creator>
  <cp:lastModifiedBy>Naomi Blankespoor-Günther</cp:lastModifiedBy>
  <cp:revision>1</cp:revision>
  <dcterms:created xsi:type="dcterms:W3CDTF">2018-06-21T08:20:26Z</dcterms:created>
  <dcterms:modified xsi:type="dcterms:W3CDTF">2018-06-21T08:21:34Z</dcterms:modified>
</cp:coreProperties>
</file>