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905000" cx="5715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00">
          <p15:clr>
            <a:srgbClr val="A4A3A4"/>
          </p15:clr>
        </p15:guide>
        <p15:guide id="2" pos="1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00" orient="horz"/>
        <p:guide pos="18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1714230" y="685800"/>
            <a:ext cx="10287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1714230" y="685800"/>
            <a:ext cx="10287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94818" y="275769"/>
            <a:ext cx="5325300" cy="760200"/>
          </a:xfrm>
          <a:prstGeom prst="rect">
            <a:avLst/>
          </a:prstGeom>
        </p:spPr>
        <p:txBody>
          <a:bodyPr anchorCtr="0" anchor="b" bIns="49875" lIns="49875" spcFirstLastPara="1" rIns="49875" wrap="square" tIns="498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94813" y="1049676"/>
            <a:ext cx="5325300" cy="293700"/>
          </a:xfrm>
          <a:prstGeom prst="rect">
            <a:avLst/>
          </a:prstGeom>
        </p:spPr>
        <p:txBody>
          <a:bodyPr anchorCtr="0" anchor="t" bIns="49875" lIns="49875" spcFirstLastPara="1" rIns="49875" wrap="square" tIns="49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94813" y="409676"/>
            <a:ext cx="5325300" cy="727200"/>
          </a:xfrm>
          <a:prstGeom prst="rect">
            <a:avLst/>
          </a:prstGeom>
        </p:spPr>
        <p:txBody>
          <a:bodyPr anchorCtr="0" anchor="b" bIns="49875" lIns="49875" spcFirstLastPara="1" rIns="49875" wrap="square" tIns="498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94813" y="1167491"/>
            <a:ext cx="5325300" cy="481800"/>
          </a:xfrm>
          <a:prstGeom prst="rect">
            <a:avLst/>
          </a:prstGeom>
        </p:spPr>
        <p:txBody>
          <a:bodyPr anchorCtr="0" anchor="t" bIns="49875" lIns="49875" spcFirstLastPara="1" rIns="49875" wrap="square" tIns="49875">
            <a:normAutofit/>
          </a:bodyPr>
          <a:lstStyle>
            <a:lvl1pPr indent="-292100" lvl="0" marL="457200" algn="ctr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94813" y="796611"/>
            <a:ext cx="5325300" cy="3117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94813" y="164824"/>
            <a:ext cx="5325300" cy="212100"/>
          </a:xfrm>
          <a:prstGeom prst="rect">
            <a:avLst/>
          </a:prstGeom>
        </p:spPr>
        <p:txBody>
          <a:bodyPr anchorCtr="0" anchor="t" bIns="49875" lIns="49875" spcFirstLastPara="1" rIns="49875" wrap="square" tIns="49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94813" y="426843"/>
            <a:ext cx="5325300" cy="1265400"/>
          </a:xfrm>
          <a:prstGeom prst="rect">
            <a:avLst/>
          </a:prstGeom>
        </p:spPr>
        <p:txBody>
          <a:bodyPr anchorCtr="0" anchor="t" bIns="49875" lIns="49875" spcFirstLastPara="1" rIns="49875" wrap="square" tIns="4987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94813" y="164824"/>
            <a:ext cx="5325300" cy="212100"/>
          </a:xfrm>
          <a:prstGeom prst="rect">
            <a:avLst/>
          </a:prstGeom>
        </p:spPr>
        <p:txBody>
          <a:bodyPr anchorCtr="0" anchor="t" bIns="49875" lIns="49875" spcFirstLastPara="1" rIns="49875" wrap="square" tIns="49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94813" y="426843"/>
            <a:ext cx="2499900" cy="1265400"/>
          </a:xfrm>
          <a:prstGeom prst="rect">
            <a:avLst/>
          </a:prstGeom>
        </p:spPr>
        <p:txBody>
          <a:bodyPr anchorCtr="0" anchor="t" bIns="49875" lIns="49875" spcFirstLastPara="1" rIns="49875" wrap="square" tIns="49875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020250" y="426843"/>
            <a:ext cx="2499900" cy="1265400"/>
          </a:xfrm>
          <a:prstGeom prst="rect">
            <a:avLst/>
          </a:prstGeom>
        </p:spPr>
        <p:txBody>
          <a:bodyPr anchorCtr="0" anchor="t" bIns="49875" lIns="49875" spcFirstLastPara="1" rIns="49875" wrap="square" tIns="49875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94813" y="164824"/>
            <a:ext cx="5325300" cy="212100"/>
          </a:xfrm>
          <a:prstGeom prst="rect">
            <a:avLst/>
          </a:prstGeom>
        </p:spPr>
        <p:txBody>
          <a:bodyPr anchorCtr="0" anchor="t" bIns="49875" lIns="49875" spcFirstLastPara="1" rIns="49875" wrap="square" tIns="49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94813" y="205778"/>
            <a:ext cx="1755000" cy="279900"/>
          </a:xfrm>
          <a:prstGeom prst="rect">
            <a:avLst/>
          </a:prstGeom>
        </p:spPr>
        <p:txBody>
          <a:bodyPr anchorCtr="0" anchor="b" bIns="49875" lIns="49875" spcFirstLastPara="1" rIns="49875" wrap="square" tIns="49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94813" y="514667"/>
            <a:ext cx="1755000" cy="1177500"/>
          </a:xfrm>
          <a:prstGeom prst="rect">
            <a:avLst/>
          </a:prstGeom>
        </p:spPr>
        <p:txBody>
          <a:bodyPr anchorCtr="0" anchor="t" bIns="49875" lIns="49875" spcFirstLastPara="1" rIns="49875" wrap="square" tIns="4987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06406" y="166722"/>
            <a:ext cx="3979800" cy="15153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857500" y="-46"/>
            <a:ext cx="2857500" cy="190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9875" lIns="49875" spcFirstLastPara="1" rIns="49875" wrap="square" tIns="4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65938" y="456731"/>
            <a:ext cx="2528400" cy="549000"/>
          </a:xfrm>
          <a:prstGeom prst="rect">
            <a:avLst/>
          </a:prstGeom>
        </p:spPr>
        <p:txBody>
          <a:bodyPr anchorCtr="0" anchor="b" bIns="49875" lIns="49875" spcFirstLastPara="1" rIns="49875" wrap="square" tIns="498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65938" y="1038176"/>
            <a:ext cx="2528400" cy="457500"/>
          </a:xfrm>
          <a:prstGeom prst="rect">
            <a:avLst/>
          </a:prstGeom>
        </p:spPr>
        <p:txBody>
          <a:bodyPr anchorCtr="0" anchor="t" bIns="49875" lIns="49875" spcFirstLastPara="1" rIns="49875" wrap="square" tIns="49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087188" y="268176"/>
            <a:ext cx="2398200" cy="13686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94813" y="1566880"/>
            <a:ext cx="3749400" cy="2241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94813" y="164824"/>
            <a:ext cx="5325300" cy="2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9875" lIns="49875" spcFirstLastPara="1" rIns="49875" wrap="square" tIns="49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94813" y="426843"/>
            <a:ext cx="5325300" cy="12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9875" lIns="49875" spcFirstLastPara="1" rIns="49875" wrap="square" tIns="49875">
            <a:normAutofit/>
          </a:bodyPr>
          <a:lstStyle>
            <a:lvl1pPr indent="-2921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●"/>
              <a:defRPr sz="1000">
                <a:solidFill>
                  <a:schemeClr val="dk2"/>
                </a:solidFill>
              </a:defRPr>
            </a:lvl1pPr>
            <a:lvl2pPr indent="-2794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2pPr>
            <a:lvl3pPr indent="-2794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3pPr>
            <a:lvl4pPr indent="-2794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  <a:defRPr sz="800">
                <a:solidFill>
                  <a:schemeClr val="dk2"/>
                </a:solidFill>
              </a:defRPr>
            </a:lvl4pPr>
            <a:lvl5pPr indent="-2794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5pPr>
            <a:lvl6pPr indent="-2794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6pPr>
            <a:lvl7pPr indent="-2794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  <a:defRPr sz="800">
                <a:solidFill>
                  <a:schemeClr val="dk2"/>
                </a:solidFill>
              </a:defRPr>
            </a:lvl7pPr>
            <a:lvl8pPr indent="-2794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8pPr>
            <a:lvl9pPr indent="-2794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295286" y="1727117"/>
            <a:ext cx="342900" cy="1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875" lIns="49875" spcFirstLastPara="1" rIns="49875" wrap="square" tIns="49875">
            <a:normAutofit fontScale="70000" lnSpcReduction="20000"/>
          </a:bodyPr>
          <a:lstStyle>
            <a:lvl1pPr lvl="0" algn="r">
              <a:buNone/>
              <a:defRPr sz="500">
                <a:solidFill>
                  <a:schemeClr val="dk2"/>
                </a:solidFill>
              </a:defRPr>
            </a:lvl1pPr>
            <a:lvl2pPr lvl="1" algn="r">
              <a:buNone/>
              <a:defRPr sz="500">
                <a:solidFill>
                  <a:schemeClr val="dk2"/>
                </a:solidFill>
              </a:defRPr>
            </a:lvl2pPr>
            <a:lvl3pPr lvl="2" algn="r">
              <a:buNone/>
              <a:defRPr sz="500">
                <a:solidFill>
                  <a:schemeClr val="dk2"/>
                </a:solidFill>
              </a:defRPr>
            </a:lvl3pPr>
            <a:lvl4pPr lvl="3" algn="r">
              <a:buNone/>
              <a:defRPr sz="500">
                <a:solidFill>
                  <a:schemeClr val="dk2"/>
                </a:solidFill>
              </a:defRPr>
            </a:lvl4pPr>
            <a:lvl5pPr lvl="4" algn="r">
              <a:buNone/>
              <a:defRPr sz="500">
                <a:solidFill>
                  <a:schemeClr val="dk2"/>
                </a:solidFill>
              </a:defRPr>
            </a:lvl5pPr>
            <a:lvl6pPr lvl="5" algn="r">
              <a:buNone/>
              <a:defRPr sz="500">
                <a:solidFill>
                  <a:schemeClr val="dk2"/>
                </a:solidFill>
              </a:defRPr>
            </a:lvl6pPr>
            <a:lvl7pPr lvl="6" algn="r">
              <a:buNone/>
              <a:defRPr sz="500">
                <a:solidFill>
                  <a:schemeClr val="dk2"/>
                </a:solidFill>
              </a:defRPr>
            </a:lvl7pPr>
            <a:lvl8pPr lvl="7" algn="r">
              <a:buNone/>
              <a:defRPr sz="500">
                <a:solidFill>
                  <a:schemeClr val="dk2"/>
                </a:solidFill>
              </a:defRPr>
            </a:lvl8pPr>
            <a:lvl9pPr lvl="8" algn="r">
              <a:buNone/>
              <a:defRPr sz="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