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621588" cy="2541588"/>
  <p:notesSz cx="6858000" cy="9144000"/>
  <p:defaultTextStyle>
    <a:defPPr>
      <a:defRPr lang="nl-NL"/>
    </a:defPPr>
    <a:lvl1pPr marL="0" algn="l" defTabSz="582238" rtl="0" eaLnBrk="1" latinLnBrk="0" hangingPunct="1">
      <a:defRPr sz="1138" kern="1200">
        <a:solidFill>
          <a:schemeClr val="tx1"/>
        </a:solidFill>
        <a:latin typeface="+mn-lt"/>
        <a:ea typeface="+mn-ea"/>
        <a:cs typeface="+mn-cs"/>
      </a:defRPr>
    </a:lvl1pPr>
    <a:lvl2pPr marL="291118" algn="l" defTabSz="582238" rtl="0" eaLnBrk="1" latinLnBrk="0" hangingPunct="1">
      <a:defRPr sz="1138" kern="1200">
        <a:solidFill>
          <a:schemeClr val="tx1"/>
        </a:solidFill>
        <a:latin typeface="+mn-lt"/>
        <a:ea typeface="+mn-ea"/>
        <a:cs typeface="+mn-cs"/>
      </a:defRPr>
    </a:lvl2pPr>
    <a:lvl3pPr marL="582238" algn="l" defTabSz="582238" rtl="0" eaLnBrk="1" latinLnBrk="0" hangingPunct="1">
      <a:defRPr sz="1138" kern="1200">
        <a:solidFill>
          <a:schemeClr val="tx1"/>
        </a:solidFill>
        <a:latin typeface="+mn-lt"/>
        <a:ea typeface="+mn-ea"/>
        <a:cs typeface="+mn-cs"/>
      </a:defRPr>
    </a:lvl3pPr>
    <a:lvl4pPr marL="873356" algn="l" defTabSz="582238" rtl="0" eaLnBrk="1" latinLnBrk="0" hangingPunct="1">
      <a:defRPr sz="1138" kern="1200">
        <a:solidFill>
          <a:schemeClr val="tx1"/>
        </a:solidFill>
        <a:latin typeface="+mn-lt"/>
        <a:ea typeface="+mn-ea"/>
        <a:cs typeface="+mn-cs"/>
      </a:defRPr>
    </a:lvl4pPr>
    <a:lvl5pPr marL="1164477" algn="l" defTabSz="582238" rtl="0" eaLnBrk="1" latinLnBrk="0" hangingPunct="1">
      <a:defRPr sz="1138" kern="1200">
        <a:solidFill>
          <a:schemeClr val="tx1"/>
        </a:solidFill>
        <a:latin typeface="+mn-lt"/>
        <a:ea typeface="+mn-ea"/>
        <a:cs typeface="+mn-cs"/>
      </a:defRPr>
    </a:lvl5pPr>
    <a:lvl6pPr marL="1455595" algn="l" defTabSz="582238" rtl="0" eaLnBrk="1" latinLnBrk="0" hangingPunct="1">
      <a:defRPr sz="1138" kern="1200">
        <a:solidFill>
          <a:schemeClr val="tx1"/>
        </a:solidFill>
        <a:latin typeface="+mn-lt"/>
        <a:ea typeface="+mn-ea"/>
        <a:cs typeface="+mn-cs"/>
      </a:defRPr>
    </a:lvl6pPr>
    <a:lvl7pPr marL="1746715" algn="l" defTabSz="582238" rtl="0" eaLnBrk="1" latinLnBrk="0" hangingPunct="1">
      <a:defRPr sz="1138" kern="1200">
        <a:solidFill>
          <a:schemeClr val="tx1"/>
        </a:solidFill>
        <a:latin typeface="+mn-lt"/>
        <a:ea typeface="+mn-ea"/>
        <a:cs typeface="+mn-cs"/>
      </a:defRPr>
    </a:lvl7pPr>
    <a:lvl8pPr marL="2037833" algn="l" defTabSz="582238" rtl="0" eaLnBrk="1" latinLnBrk="0" hangingPunct="1">
      <a:defRPr sz="1138" kern="1200">
        <a:solidFill>
          <a:schemeClr val="tx1"/>
        </a:solidFill>
        <a:latin typeface="+mn-lt"/>
        <a:ea typeface="+mn-ea"/>
        <a:cs typeface="+mn-cs"/>
      </a:defRPr>
    </a:lvl8pPr>
    <a:lvl9pPr marL="2328951" algn="l" defTabSz="582238" rtl="0" eaLnBrk="1" latinLnBrk="0" hangingPunct="1">
      <a:defRPr sz="113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1" userDrawn="1">
          <p15:clr>
            <a:srgbClr val="A4A3A4"/>
          </p15:clr>
        </p15:guide>
        <p15:guide id="2" pos="24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114D"/>
    <a:srgbClr val="C4B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96"/>
    <p:restoredTop sz="94674"/>
  </p:normalViewPr>
  <p:slideViewPr>
    <p:cSldViewPr showGuides="1">
      <p:cViewPr varScale="1">
        <p:scale>
          <a:sx n="219" d="100"/>
          <a:sy n="219" d="100"/>
        </p:scale>
        <p:origin x="200" y="1096"/>
      </p:cViewPr>
      <p:guideLst>
        <p:guide orient="horz" pos="801"/>
        <p:guide pos="2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622" y="789542"/>
            <a:ext cx="6478349" cy="54479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240" y="1440235"/>
            <a:ext cx="5335113" cy="6495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16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33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50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6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83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007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17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343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6742-B041-4C66-85BB-93ADABEC4743}" type="datetimeFigureOut">
              <a:rPr lang="nl-NL" smtClean="0"/>
              <a:t>30-10-18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C923D-A9F3-4BB9-BE7A-463212F805A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6492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6742-B041-4C66-85BB-93ADABEC4743}" type="datetimeFigureOut">
              <a:rPr lang="nl-NL" smtClean="0"/>
              <a:t>30-10-18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C923D-A9F3-4BB9-BE7A-463212F805A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361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3176984" y="28239"/>
            <a:ext cx="984457" cy="60362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219654" y="28239"/>
            <a:ext cx="2830310" cy="60362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6742-B041-4C66-85BB-93ADABEC4743}" type="datetimeFigureOut">
              <a:rPr lang="nl-NL" smtClean="0"/>
              <a:t>30-10-18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C923D-A9F3-4BB9-BE7A-463212F805A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6617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6742-B041-4C66-85BB-93ADABEC4743}" type="datetimeFigureOut">
              <a:rPr lang="nl-NL" smtClean="0"/>
              <a:t>30-10-18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C923D-A9F3-4BB9-BE7A-463212F805A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8075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2058" y="1633208"/>
            <a:ext cx="6478349" cy="504788"/>
          </a:xfrm>
        </p:spPr>
        <p:txBody>
          <a:bodyPr anchor="t"/>
          <a:lstStyle>
            <a:lvl1pPr algn="l">
              <a:defRPr sz="1027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2058" y="1077235"/>
            <a:ext cx="6478349" cy="555972"/>
          </a:xfrm>
        </p:spPr>
        <p:txBody>
          <a:bodyPr anchor="b"/>
          <a:lstStyle>
            <a:lvl1pPr marL="0" indent="0">
              <a:buNone/>
              <a:defRPr sz="514">
                <a:solidFill>
                  <a:schemeClr val="tx1">
                    <a:tint val="75000"/>
                  </a:schemeClr>
                </a:solidFill>
              </a:defRPr>
            </a:lvl1pPr>
            <a:lvl2pPr marL="116793" indent="0">
              <a:buNone/>
              <a:defRPr sz="456">
                <a:solidFill>
                  <a:schemeClr val="tx1">
                    <a:tint val="75000"/>
                  </a:schemeClr>
                </a:solidFill>
              </a:defRPr>
            </a:lvl2pPr>
            <a:lvl3pPr marL="233586" indent="0">
              <a:buNone/>
              <a:defRPr sz="399">
                <a:solidFill>
                  <a:schemeClr val="tx1">
                    <a:tint val="75000"/>
                  </a:schemeClr>
                </a:solidFill>
              </a:defRPr>
            </a:lvl3pPr>
            <a:lvl4pPr marL="350379" indent="0">
              <a:buNone/>
              <a:defRPr sz="343">
                <a:solidFill>
                  <a:schemeClr val="tx1">
                    <a:tint val="75000"/>
                  </a:schemeClr>
                </a:solidFill>
              </a:defRPr>
            </a:lvl4pPr>
            <a:lvl5pPr marL="467172" indent="0">
              <a:buNone/>
              <a:defRPr sz="343">
                <a:solidFill>
                  <a:schemeClr val="tx1">
                    <a:tint val="75000"/>
                  </a:schemeClr>
                </a:solidFill>
              </a:defRPr>
            </a:lvl5pPr>
            <a:lvl6pPr marL="583964" indent="0">
              <a:buNone/>
              <a:defRPr sz="343">
                <a:solidFill>
                  <a:schemeClr val="tx1">
                    <a:tint val="75000"/>
                  </a:schemeClr>
                </a:solidFill>
              </a:defRPr>
            </a:lvl6pPr>
            <a:lvl7pPr marL="700757" indent="0">
              <a:buNone/>
              <a:defRPr sz="343">
                <a:solidFill>
                  <a:schemeClr val="tx1">
                    <a:tint val="75000"/>
                  </a:schemeClr>
                </a:solidFill>
              </a:defRPr>
            </a:lvl7pPr>
            <a:lvl8pPr marL="817550" indent="0">
              <a:buNone/>
              <a:defRPr sz="343">
                <a:solidFill>
                  <a:schemeClr val="tx1">
                    <a:tint val="75000"/>
                  </a:schemeClr>
                </a:solidFill>
              </a:defRPr>
            </a:lvl8pPr>
            <a:lvl9pPr marL="934343" indent="0">
              <a:buNone/>
              <a:defRPr sz="3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6742-B041-4C66-85BB-93ADABEC4743}" type="datetimeFigureOut">
              <a:rPr lang="nl-NL" smtClean="0"/>
              <a:t>30-10-18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C923D-A9F3-4BB9-BE7A-463212F805A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4858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19651" y="164736"/>
            <a:ext cx="1906719" cy="467134"/>
          </a:xfrm>
        </p:spPr>
        <p:txBody>
          <a:bodyPr/>
          <a:lstStyle>
            <a:lvl1pPr>
              <a:defRPr sz="742"/>
            </a:lvl1pPr>
            <a:lvl2pPr>
              <a:defRPr sz="628"/>
            </a:lvl2pPr>
            <a:lvl3pPr>
              <a:defRPr sz="514"/>
            </a:lvl3pPr>
            <a:lvl4pPr>
              <a:defRPr sz="456"/>
            </a:lvl4pPr>
            <a:lvl5pPr>
              <a:defRPr sz="456"/>
            </a:lvl5pPr>
            <a:lvl6pPr>
              <a:defRPr sz="456"/>
            </a:lvl6pPr>
            <a:lvl7pPr>
              <a:defRPr sz="456"/>
            </a:lvl7pPr>
            <a:lvl8pPr>
              <a:defRPr sz="456"/>
            </a:lvl8pPr>
            <a:lvl9pPr>
              <a:defRPr sz="456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2253398" y="164736"/>
            <a:ext cx="1908044" cy="467134"/>
          </a:xfrm>
        </p:spPr>
        <p:txBody>
          <a:bodyPr/>
          <a:lstStyle>
            <a:lvl1pPr>
              <a:defRPr sz="742"/>
            </a:lvl1pPr>
            <a:lvl2pPr>
              <a:defRPr sz="628"/>
            </a:lvl2pPr>
            <a:lvl3pPr>
              <a:defRPr sz="514"/>
            </a:lvl3pPr>
            <a:lvl4pPr>
              <a:defRPr sz="456"/>
            </a:lvl4pPr>
            <a:lvl5pPr>
              <a:defRPr sz="456"/>
            </a:lvl5pPr>
            <a:lvl6pPr>
              <a:defRPr sz="456"/>
            </a:lvl6pPr>
            <a:lvl7pPr>
              <a:defRPr sz="456"/>
            </a:lvl7pPr>
            <a:lvl8pPr>
              <a:defRPr sz="456"/>
            </a:lvl8pPr>
            <a:lvl9pPr>
              <a:defRPr sz="456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6742-B041-4C66-85BB-93ADABEC4743}" type="datetimeFigureOut">
              <a:rPr lang="nl-NL" smtClean="0"/>
              <a:t>30-10-18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C923D-A9F3-4BB9-BE7A-463212F805A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1527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81" y="101784"/>
            <a:ext cx="6859428" cy="423599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81083" y="568918"/>
            <a:ext cx="3367525" cy="237098"/>
          </a:xfrm>
        </p:spPr>
        <p:txBody>
          <a:bodyPr anchor="b"/>
          <a:lstStyle>
            <a:lvl1pPr marL="0" indent="0">
              <a:buNone/>
              <a:defRPr sz="628" b="1"/>
            </a:lvl1pPr>
            <a:lvl2pPr marL="116793" indent="0">
              <a:buNone/>
              <a:defRPr sz="514" b="1"/>
            </a:lvl2pPr>
            <a:lvl3pPr marL="233586" indent="0">
              <a:buNone/>
              <a:defRPr sz="456" b="1"/>
            </a:lvl3pPr>
            <a:lvl4pPr marL="350379" indent="0">
              <a:buNone/>
              <a:defRPr sz="399" b="1"/>
            </a:lvl4pPr>
            <a:lvl5pPr marL="467172" indent="0">
              <a:buNone/>
              <a:defRPr sz="399" b="1"/>
            </a:lvl5pPr>
            <a:lvl6pPr marL="583964" indent="0">
              <a:buNone/>
              <a:defRPr sz="399" b="1"/>
            </a:lvl6pPr>
            <a:lvl7pPr marL="700757" indent="0">
              <a:buNone/>
              <a:defRPr sz="399" b="1"/>
            </a:lvl7pPr>
            <a:lvl8pPr marL="817550" indent="0">
              <a:buNone/>
              <a:defRPr sz="399" b="1"/>
            </a:lvl8pPr>
            <a:lvl9pPr marL="934343" indent="0">
              <a:buNone/>
              <a:defRPr sz="399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81083" y="806015"/>
            <a:ext cx="3367525" cy="1464356"/>
          </a:xfrm>
        </p:spPr>
        <p:txBody>
          <a:bodyPr/>
          <a:lstStyle>
            <a:lvl1pPr>
              <a:defRPr sz="628"/>
            </a:lvl1pPr>
            <a:lvl2pPr>
              <a:defRPr sz="514"/>
            </a:lvl2pPr>
            <a:lvl3pPr>
              <a:defRPr sz="456"/>
            </a:lvl3pPr>
            <a:lvl4pPr>
              <a:defRPr sz="399"/>
            </a:lvl4pPr>
            <a:lvl5pPr>
              <a:defRPr sz="399"/>
            </a:lvl5pPr>
            <a:lvl6pPr>
              <a:defRPr sz="399"/>
            </a:lvl6pPr>
            <a:lvl7pPr>
              <a:defRPr sz="399"/>
            </a:lvl7pPr>
            <a:lvl8pPr>
              <a:defRPr sz="399"/>
            </a:lvl8pPr>
            <a:lvl9pPr>
              <a:defRPr sz="399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3871666" y="568918"/>
            <a:ext cx="3368847" cy="237098"/>
          </a:xfrm>
        </p:spPr>
        <p:txBody>
          <a:bodyPr anchor="b"/>
          <a:lstStyle>
            <a:lvl1pPr marL="0" indent="0">
              <a:buNone/>
              <a:defRPr sz="628" b="1"/>
            </a:lvl1pPr>
            <a:lvl2pPr marL="116793" indent="0">
              <a:buNone/>
              <a:defRPr sz="514" b="1"/>
            </a:lvl2pPr>
            <a:lvl3pPr marL="233586" indent="0">
              <a:buNone/>
              <a:defRPr sz="456" b="1"/>
            </a:lvl3pPr>
            <a:lvl4pPr marL="350379" indent="0">
              <a:buNone/>
              <a:defRPr sz="399" b="1"/>
            </a:lvl4pPr>
            <a:lvl5pPr marL="467172" indent="0">
              <a:buNone/>
              <a:defRPr sz="399" b="1"/>
            </a:lvl5pPr>
            <a:lvl6pPr marL="583964" indent="0">
              <a:buNone/>
              <a:defRPr sz="399" b="1"/>
            </a:lvl6pPr>
            <a:lvl7pPr marL="700757" indent="0">
              <a:buNone/>
              <a:defRPr sz="399" b="1"/>
            </a:lvl7pPr>
            <a:lvl8pPr marL="817550" indent="0">
              <a:buNone/>
              <a:defRPr sz="399" b="1"/>
            </a:lvl8pPr>
            <a:lvl9pPr marL="934343" indent="0">
              <a:buNone/>
              <a:defRPr sz="399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3871666" y="806015"/>
            <a:ext cx="3368847" cy="1464356"/>
          </a:xfrm>
        </p:spPr>
        <p:txBody>
          <a:bodyPr/>
          <a:lstStyle>
            <a:lvl1pPr>
              <a:defRPr sz="628"/>
            </a:lvl1pPr>
            <a:lvl2pPr>
              <a:defRPr sz="514"/>
            </a:lvl2pPr>
            <a:lvl3pPr>
              <a:defRPr sz="456"/>
            </a:lvl3pPr>
            <a:lvl4pPr>
              <a:defRPr sz="399"/>
            </a:lvl4pPr>
            <a:lvl5pPr>
              <a:defRPr sz="399"/>
            </a:lvl5pPr>
            <a:lvl6pPr>
              <a:defRPr sz="399"/>
            </a:lvl6pPr>
            <a:lvl7pPr>
              <a:defRPr sz="399"/>
            </a:lvl7pPr>
            <a:lvl8pPr>
              <a:defRPr sz="399"/>
            </a:lvl8pPr>
            <a:lvl9pPr>
              <a:defRPr sz="399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6742-B041-4C66-85BB-93ADABEC4743}" type="datetimeFigureOut">
              <a:rPr lang="nl-NL" smtClean="0"/>
              <a:t>30-10-18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C923D-A9F3-4BB9-BE7A-463212F805A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6108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6742-B041-4C66-85BB-93ADABEC4743}" type="datetimeFigureOut">
              <a:rPr lang="nl-NL" smtClean="0"/>
              <a:t>30-10-18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C923D-A9F3-4BB9-BE7A-463212F805A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7339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6742-B041-4C66-85BB-93ADABEC4743}" type="datetimeFigureOut">
              <a:rPr lang="nl-NL" smtClean="0"/>
              <a:t>30-10-18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C923D-A9F3-4BB9-BE7A-463212F805A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871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80" y="101192"/>
            <a:ext cx="2507451" cy="430659"/>
          </a:xfrm>
        </p:spPr>
        <p:txBody>
          <a:bodyPr anchor="b"/>
          <a:lstStyle>
            <a:lvl1pPr algn="l">
              <a:defRPr sz="514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979832" y="101196"/>
            <a:ext cx="4260681" cy="2169175"/>
          </a:xfrm>
        </p:spPr>
        <p:txBody>
          <a:bodyPr/>
          <a:lstStyle>
            <a:lvl1pPr>
              <a:defRPr sz="799"/>
            </a:lvl1pPr>
            <a:lvl2pPr>
              <a:defRPr sz="742"/>
            </a:lvl2pPr>
            <a:lvl3pPr>
              <a:defRPr sz="628"/>
            </a:lvl3pPr>
            <a:lvl4pPr>
              <a:defRPr sz="514"/>
            </a:lvl4pPr>
            <a:lvl5pPr>
              <a:defRPr sz="514"/>
            </a:lvl5pPr>
            <a:lvl6pPr>
              <a:defRPr sz="514"/>
            </a:lvl6pPr>
            <a:lvl7pPr>
              <a:defRPr sz="514"/>
            </a:lvl7pPr>
            <a:lvl8pPr>
              <a:defRPr sz="514"/>
            </a:lvl8pPr>
            <a:lvl9pPr>
              <a:defRPr sz="514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81080" y="531853"/>
            <a:ext cx="2507451" cy="1738519"/>
          </a:xfrm>
        </p:spPr>
        <p:txBody>
          <a:bodyPr/>
          <a:lstStyle>
            <a:lvl1pPr marL="0" indent="0">
              <a:buNone/>
              <a:defRPr sz="343"/>
            </a:lvl1pPr>
            <a:lvl2pPr marL="116793" indent="0">
              <a:buNone/>
              <a:defRPr sz="285"/>
            </a:lvl2pPr>
            <a:lvl3pPr marL="233586" indent="0">
              <a:buNone/>
              <a:defRPr sz="228"/>
            </a:lvl3pPr>
            <a:lvl4pPr marL="350379" indent="0">
              <a:buNone/>
              <a:defRPr sz="228"/>
            </a:lvl4pPr>
            <a:lvl5pPr marL="467172" indent="0">
              <a:buNone/>
              <a:defRPr sz="228"/>
            </a:lvl5pPr>
            <a:lvl6pPr marL="583964" indent="0">
              <a:buNone/>
              <a:defRPr sz="228"/>
            </a:lvl6pPr>
            <a:lvl7pPr marL="700757" indent="0">
              <a:buNone/>
              <a:defRPr sz="228"/>
            </a:lvl7pPr>
            <a:lvl8pPr marL="817550" indent="0">
              <a:buNone/>
              <a:defRPr sz="228"/>
            </a:lvl8pPr>
            <a:lvl9pPr marL="934343" indent="0">
              <a:buNone/>
              <a:defRPr sz="228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6742-B041-4C66-85BB-93ADABEC4743}" type="datetimeFigureOut">
              <a:rPr lang="nl-NL" smtClean="0"/>
              <a:t>30-10-18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C923D-A9F3-4BB9-BE7A-463212F805A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583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93885" y="1779113"/>
            <a:ext cx="4572953" cy="210036"/>
          </a:xfrm>
        </p:spPr>
        <p:txBody>
          <a:bodyPr anchor="b"/>
          <a:lstStyle>
            <a:lvl1pPr algn="l">
              <a:defRPr sz="514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493885" y="227100"/>
            <a:ext cx="4572953" cy="1524953"/>
          </a:xfrm>
        </p:spPr>
        <p:txBody>
          <a:bodyPr/>
          <a:lstStyle>
            <a:lvl1pPr marL="0" indent="0">
              <a:buNone/>
              <a:defRPr sz="799"/>
            </a:lvl1pPr>
            <a:lvl2pPr marL="116793" indent="0">
              <a:buNone/>
              <a:defRPr sz="742"/>
            </a:lvl2pPr>
            <a:lvl3pPr marL="233586" indent="0">
              <a:buNone/>
              <a:defRPr sz="628"/>
            </a:lvl3pPr>
            <a:lvl4pPr marL="350379" indent="0">
              <a:buNone/>
              <a:defRPr sz="514"/>
            </a:lvl4pPr>
            <a:lvl5pPr marL="467172" indent="0">
              <a:buNone/>
              <a:defRPr sz="514"/>
            </a:lvl5pPr>
            <a:lvl6pPr marL="583964" indent="0">
              <a:buNone/>
              <a:defRPr sz="514"/>
            </a:lvl6pPr>
            <a:lvl7pPr marL="700757" indent="0">
              <a:buNone/>
              <a:defRPr sz="514"/>
            </a:lvl7pPr>
            <a:lvl8pPr marL="817550" indent="0">
              <a:buNone/>
              <a:defRPr sz="514"/>
            </a:lvl8pPr>
            <a:lvl9pPr marL="934343" indent="0">
              <a:buNone/>
              <a:defRPr sz="514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493885" y="1989146"/>
            <a:ext cx="4572953" cy="298284"/>
          </a:xfrm>
        </p:spPr>
        <p:txBody>
          <a:bodyPr/>
          <a:lstStyle>
            <a:lvl1pPr marL="0" indent="0">
              <a:buNone/>
              <a:defRPr sz="343"/>
            </a:lvl1pPr>
            <a:lvl2pPr marL="116793" indent="0">
              <a:buNone/>
              <a:defRPr sz="285"/>
            </a:lvl2pPr>
            <a:lvl3pPr marL="233586" indent="0">
              <a:buNone/>
              <a:defRPr sz="228"/>
            </a:lvl3pPr>
            <a:lvl4pPr marL="350379" indent="0">
              <a:buNone/>
              <a:defRPr sz="228"/>
            </a:lvl4pPr>
            <a:lvl5pPr marL="467172" indent="0">
              <a:buNone/>
              <a:defRPr sz="228"/>
            </a:lvl5pPr>
            <a:lvl6pPr marL="583964" indent="0">
              <a:buNone/>
              <a:defRPr sz="228"/>
            </a:lvl6pPr>
            <a:lvl7pPr marL="700757" indent="0">
              <a:buNone/>
              <a:defRPr sz="228"/>
            </a:lvl7pPr>
            <a:lvl8pPr marL="817550" indent="0">
              <a:buNone/>
              <a:defRPr sz="228"/>
            </a:lvl8pPr>
            <a:lvl9pPr marL="934343" indent="0">
              <a:buNone/>
              <a:defRPr sz="228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D6742-B041-4C66-85BB-93ADABEC4743}" type="datetimeFigureOut">
              <a:rPr lang="nl-NL" smtClean="0"/>
              <a:t>30-10-18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C923D-A9F3-4BB9-BE7A-463212F805A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15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81081" y="101784"/>
            <a:ext cx="6859428" cy="423599"/>
          </a:xfrm>
          <a:prstGeom prst="rect">
            <a:avLst/>
          </a:prstGeom>
        </p:spPr>
        <p:txBody>
          <a:bodyPr vert="horz" lIns="40938" tIns="20469" rIns="40938" bIns="20469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81081" y="593038"/>
            <a:ext cx="6859428" cy="1677330"/>
          </a:xfrm>
          <a:prstGeom prst="rect">
            <a:avLst/>
          </a:prstGeom>
        </p:spPr>
        <p:txBody>
          <a:bodyPr vert="horz" lIns="40938" tIns="20469" rIns="40938" bIns="20469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81081" y="2355674"/>
            <a:ext cx="1778370" cy="135318"/>
          </a:xfrm>
          <a:prstGeom prst="rect">
            <a:avLst/>
          </a:prstGeom>
        </p:spPr>
        <p:txBody>
          <a:bodyPr vert="horz" lIns="40938" tIns="20469" rIns="40938" bIns="20469" rtlCol="0" anchor="ctr"/>
          <a:lstStyle>
            <a:lvl1pPr algn="l">
              <a:defRPr sz="2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D6742-B041-4C66-85BB-93ADABEC4743}" type="datetimeFigureOut">
              <a:rPr lang="nl-NL" smtClean="0"/>
              <a:t>30-10-18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604046" y="2355674"/>
            <a:ext cx="2413504" cy="135318"/>
          </a:xfrm>
          <a:prstGeom prst="rect">
            <a:avLst/>
          </a:prstGeom>
        </p:spPr>
        <p:txBody>
          <a:bodyPr vert="horz" lIns="40938" tIns="20469" rIns="40938" bIns="20469" rtlCol="0" anchor="ctr"/>
          <a:lstStyle>
            <a:lvl1pPr algn="ctr">
              <a:defRPr sz="2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462139" y="2355674"/>
            <a:ext cx="1778370" cy="135318"/>
          </a:xfrm>
          <a:prstGeom prst="rect">
            <a:avLst/>
          </a:prstGeom>
        </p:spPr>
        <p:txBody>
          <a:bodyPr vert="horz" lIns="40938" tIns="20469" rIns="40938" bIns="20469" rtlCol="0" anchor="ctr"/>
          <a:lstStyle>
            <a:lvl1pPr algn="r">
              <a:defRPr sz="2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C923D-A9F3-4BB9-BE7A-463212F805AE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666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33586" rtl="0" eaLnBrk="1" latinLnBrk="0" hangingPunct="1">
        <a:spcBef>
          <a:spcPct val="0"/>
        </a:spcBef>
        <a:buNone/>
        <a:defRPr sz="11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7595" indent="-87595" algn="l" defTabSz="233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799" kern="1200">
          <a:solidFill>
            <a:schemeClr val="tx1"/>
          </a:solidFill>
          <a:latin typeface="+mn-lt"/>
          <a:ea typeface="+mn-ea"/>
          <a:cs typeface="+mn-cs"/>
        </a:defRPr>
      </a:lvl1pPr>
      <a:lvl2pPr marL="189789" indent="-72995" algn="l" defTabSz="233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742" kern="1200">
          <a:solidFill>
            <a:schemeClr val="tx1"/>
          </a:solidFill>
          <a:latin typeface="+mn-lt"/>
          <a:ea typeface="+mn-ea"/>
          <a:cs typeface="+mn-cs"/>
        </a:defRPr>
      </a:lvl2pPr>
      <a:lvl3pPr marL="291982" indent="-58396" algn="l" defTabSz="233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628" kern="1200">
          <a:solidFill>
            <a:schemeClr val="tx1"/>
          </a:solidFill>
          <a:latin typeface="+mn-lt"/>
          <a:ea typeface="+mn-ea"/>
          <a:cs typeface="+mn-cs"/>
        </a:defRPr>
      </a:lvl3pPr>
      <a:lvl4pPr marL="408775" indent="-58396" algn="l" defTabSz="233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514" kern="1200">
          <a:solidFill>
            <a:schemeClr val="tx1"/>
          </a:solidFill>
          <a:latin typeface="+mn-lt"/>
          <a:ea typeface="+mn-ea"/>
          <a:cs typeface="+mn-cs"/>
        </a:defRPr>
      </a:lvl4pPr>
      <a:lvl5pPr marL="525568" indent="-58396" algn="l" defTabSz="233586" rtl="0" eaLnBrk="1" latinLnBrk="0" hangingPunct="1">
        <a:spcBef>
          <a:spcPct val="20000"/>
        </a:spcBef>
        <a:buFont typeface="Arial" panose="020B0604020202020204" pitchFamily="34" charset="0"/>
        <a:buChar char="»"/>
        <a:defRPr sz="514" kern="1200">
          <a:solidFill>
            <a:schemeClr val="tx1"/>
          </a:solidFill>
          <a:latin typeface="+mn-lt"/>
          <a:ea typeface="+mn-ea"/>
          <a:cs typeface="+mn-cs"/>
        </a:defRPr>
      </a:lvl5pPr>
      <a:lvl6pPr marL="642360" indent="-58396" algn="l" defTabSz="233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514" kern="1200">
          <a:solidFill>
            <a:schemeClr val="tx1"/>
          </a:solidFill>
          <a:latin typeface="+mn-lt"/>
          <a:ea typeface="+mn-ea"/>
          <a:cs typeface="+mn-cs"/>
        </a:defRPr>
      </a:lvl6pPr>
      <a:lvl7pPr marL="759154" indent="-58396" algn="l" defTabSz="233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514" kern="1200">
          <a:solidFill>
            <a:schemeClr val="tx1"/>
          </a:solidFill>
          <a:latin typeface="+mn-lt"/>
          <a:ea typeface="+mn-ea"/>
          <a:cs typeface="+mn-cs"/>
        </a:defRPr>
      </a:lvl7pPr>
      <a:lvl8pPr marL="875947" indent="-58396" algn="l" defTabSz="233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514" kern="1200">
          <a:solidFill>
            <a:schemeClr val="tx1"/>
          </a:solidFill>
          <a:latin typeface="+mn-lt"/>
          <a:ea typeface="+mn-ea"/>
          <a:cs typeface="+mn-cs"/>
        </a:defRPr>
      </a:lvl8pPr>
      <a:lvl9pPr marL="992740" indent="-58396" algn="l" defTabSz="233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5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233586" rtl="0" eaLnBrk="1" latinLnBrk="0" hangingPunct="1">
        <a:defRPr sz="456" kern="1200">
          <a:solidFill>
            <a:schemeClr val="tx1"/>
          </a:solidFill>
          <a:latin typeface="+mn-lt"/>
          <a:ea typeface="+mn-ea"/>
          <a:cs typeface="+mn-cs"/>
        </a:defRPr>
      </a:lvl1pPr>
      <a:lvl2pPr marL="116793" algn="l" defTabSz="233586" rtl="0" eaLnBrk="1" latinLnBrk="0" hangingPunct="1">
        <a:defRPr sz="456" kern="1200">
          <a:solidFill>
            <a:schemeClr val="tx1"/>
          </a:solidFill>
          <a:latin typeface="+mn-lt"/>
          <a:ea typeface="+mn-ea"/>
          <a:cs typeface="+mn-cs"/>
        </a:defRPr>
      </a:lvl2pPr>
      <a:lvl3pPr marL="233586" algn="l" defTabSz="233586" rtl="0" eaLnBrk="1" latinLnBrk="0" hangingPunct="1">
        <a:defRPr sz="456" kern="1200">
          <a:solidFill>
            <a:schemeClr val="tx1"/>
          </a:solidFill>
          <a:latin typeface="+mn-lt"/>
          <a:ea typeface="+mn-ea"/>
          <a:cs typeface="+mn-cs"/>
        </a:defRPr>
      </a:lvl3pPr>
      <a:lvl4pPr marL="350379" algn="l" defTabSz="233586" rtl="0" eaLnBrk="1" latinLnBrk="0" hangingPunct="1">
        <a:defRPr sz="456" kern="1200">
          <a:solidFill>
            <a:schemeClr val="tx1"/>
          </a:solidFill>
          <a:latin typeface="+mn-lt"/>
          <a:ea typeface="+mn-ea"/>
          <a:cs typeface="+mn-cs"/>
        </a:defRPr>
      </a:lvl4pPr>
      <a:lvl5pPr marL="467172" algn="l" defTabSz="233586" rtl="0" eaLnBrk="1" latinLnBrk="0" hangingPunct="1">
        <a:defRPr sz="456" kern="1200">
          <a:solidFill>
            <a:schemeClr val="tx1"/>
          </a:solidFill>
          <a:latin typeface="+mn-lt"/>
          <a:ea typeface="+mn-ea"/>
          <a:cs typeface="+mn-cs"/>
        </a:defRPr>
      </a:lvl5pPr>
      <a:lvl6pPr marL="583964" algn="l" defTabSz="233586" rtl="0" eaLnBrk="1" latinLnBrk="0" hangingPunct="1">
        <a:defRPr sz="456" kern="1200">
          <a:solidFill>
            <a:schemeClr val="tx1"/>
          </a:solidFill>
          <a:latin typeface="+mn-lt"/>
          <a:ea typeface="+mn-ea"/>
          <a:cs typeface="+mn-cs"/>
        </a:defRPr>
      </a:lvl6pPr>
      <a:lvl7pPr marL="700757" algn="l" defTabSz="233586" rtl="0" eaLnBrk="1" latinLnBrk="0" hangingPunct="1">
        <a:defRPr sz="456" kern="1200">
          <a:solidFill>
            <a:schemeClr val="tx1"/>
          </a:solidFill>
          <a:latin typeface="+mn-lt"/>
          <a:ea typeface="+mn-ea"/>
          <a:cs typeface="+mn-cs"/>
        </a:defRPr>
      </a:lvl7pPr>
      <a:lvl8pPr marL="817550" algn="l" defTabSz="233586" rtl="0" eaLnBrk="1" latinLnBrk="0" hangingPunct="1">
        <a:defRPr sz="456" kern="1200">
          <a:solidFill>
            <a:schemeClr val="tx1"/>
          </a:solidFill>
          <a:latin typeface="+mn-lt"/>
          <a:ea typeface="+mn-ea"/>
          <a:cs typeface="+mn-cs"/>
        </a:defRPr>
      </a:lvl8pPr>
      <a:lvl9pPr marL="934343" algn="l" defTabSz="233586" rtl="0" eaLnBrk="1" latinLnBrk="0" hangingPunct="1">
        <a:defRPr sz="45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199284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Gebruiker</dc:creator>
  <cp:lastModifiedBy>Naomi Blankespoor-Günther</cp:lastModifiedBy>
  <cp:revision>14</cp:revision>
  <dcterms:created xsi:type="dcterms:W3CDTF">2016-10-18T09:59:45Z</dcterms:created>
  <dcterms:modified xsi:type="dcterms:W3CDTF">2018-10-30T14:32:00Z</dcterms:modified>
</cp:coreProperties>
</file>