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619750" cx="1828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77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770" orient="horz"/>
        <p:guide pos="57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-2150121" y="685800"/>
            <a:ext cx="11158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-2150121" y="685800"/>
            <a:ext cx="11158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623417" y="813517"/>
            <a:ext cx="17041200" cy="2242800"/>
          </a:xfrm>
          <a:prstGeom prst="rect">
            <a:avLst/>
          </a:prstGeom>
        </p:spPr>
        <p:txBody>
          <a:bodyPr anchorCtr="0" anchor="b" bIns="155200" lIns="155200" spcFirstLastPara="1" rIns="155200" wrap="square" tIns="155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1pPr>
            <a:lvl2pPr lvl="1" algn="ctr"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2pPr>
            <a:lvl3pPr lvl="2" algn="ctr"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3pPr>
            <a:lvl4pPr lvl="3" algn="ctr"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4pPr>
            <a:lvl5pPr lvl="4" algn="ctr"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5pPr>
            <a:lvl6pPr lvl="5" algn="ctr"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6pPr>
            <a:lvl7pPr lvl="6" algn="ctr"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7pPr>
            <a:lvl8pPr lvl="7" algn="ctr"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8pPr>
            <a:lvl9pPr lvl="8" algn="ctr"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623400" y="3096544"/>
            <a:ext cx="17041200" cy="866100"/>
          </a:xfrm>
          <a:prstGeom prst="rect">
            <a:avLst/>
          </a:prstGeom>
        </p:spPr>
        <p:txBody>
          <a:bodyPr anchorCtr="0" anchor="t" bIns="155200" lIns="155200" spcFirstLastPara="1" rIns="155200" wrap="square" tIns="1552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6944916" y="5094996"/>
            <a:ext cx="1097400" cy="429900"/>
          </a:xfrm>
          <a:prstGeom prst="rect">
            <a:avLst/>
          </a:prstGeom>
        </p:spPr>
        <p:txBody>
          <a:bodyPr anchorCtr="0" anchor="ctr" bIns="155200" lIns="155200" spcFirstLastPara="1" rIns="155200" wrap="square" tIns="155200">
            <a:normAutofit fontScale="550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623400" y="1208544"/>
            <a:ext cx="17041200" cy="2145300"/>
          </a:xfrm>
          <a:prstGeom prst="rect">
            <a:avLst/>
          </a:prstGeom>
        </p:spPr>
        <p:txBody>
          <a:bodyPr anchorCtr="0" anchor="b" bIns="155200" lIns="155200" spcFirstLastPara="1" rIns="155200" wrap="square" tIns="155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400"/>
              <a:buNone/>
              <a:defRPr sz="20400"/>
            </a:lvl1pPr>
            <a:lvl2pPr lvl="1" algn="ctr">
              <a:spcBef>
                <a:spcPts val="0"/>
              </a:spcBef>
              <a:spcAft>
                <a:spcPts val="0"/>
              </a:spcAft>
              <a:buSzPts val="20400"/>
              <a:buNone/>
              <a:defRPr sz="20400"/>
            </a:lvl2pPr>
            <a:lvl3pPr lvl="2" algn="ctr">
              <a:spcBef>
                <a:spcPts val="0"/>
              </a:spcBef>
              <a:spcAft>
                <a:spcPts val="0"/>
              </a:spcAft>
              <a:buSzPts val="20400"/>
              <a:buNone/>
              <a:defRPr sz="20400"/>
            </a:lvl3pPr>
            <a:lvl4pPr lvl="3" algn="ctr">
              <a:spcBef>
                <a:spcPts val="0"/>
              </a:spcBef>
              <a:spcAft>
                <a:spcPts val="0"/>
              </a:spcAft>
              <a:buSzPts val="20400"/>
              <a:buNone/>
              <a:defRPr sz="20400"/>
            </a:lvl4pPr>
            <a:lvl5pPr lvl="4" algn="ctr">
              <a:spcBef>
                <a:spcPts val="0"/>
              </a:spcBef>
              <a:spcAft>
                <a:spcPts val="0"/>
              </a:spcAft>
              <a:buSzPts val="20400"/>
              <a:buNone/>
              <a:defRPr sz="20400"/>
            </a:lvl5pPr>
            <a:lvl6pPr lvl="5" algn="ctr">
              <a:spcBef>
                <a:spcPts val="0"/>
              </a:spcBef>
              <a:spcAft>
                <a:spcPts val="0"/>
              </a:spcAft>
              <a:buSzPts val="20400"/>
              <a:buNone/>
              <a:defRPr sz="20400"/>
            </a:lvl6pPr>
            <a:lvl7pPr lvl="6" algn="ctr">
              <a:spcBef>
                <a:spcPts val="0"/>
              </a:spcBef>
              <a:spcAft>
                <a:spcPts val="0"/>
              </a:spcAft>
              <a:buSzPts val="20400"/>
              <a:buNone/>
              <a:defRPr sz="20400"/>
            </a:lvl7pPr>
            <a:lvl8pPr lvl="7" algn="ctr">
              <a:spcBef>
                <a:spcPts val="0"/>
              </a:spcBef>
              <a:spcAft>
                <a:spcPts val="0"/>
              </a:spcAft>
              <a:buSzPts val="20400"/>
              <a:buNone/>
              <a:defRPr sz="20400"/>
            </a:lvl8pPr>
            <a:lvl9pPr lvl="8" algn="ctr">
              <a:spcBef>
                <a:spcPts val="0"/>
              </a:spcBef>
              <a:spcAft>
                <a:spcPts val="0"/>
              </a:spcAft>
              <a:buSzPts val="20400"/>
              <a:buNone/>
              <a:defRPr sz="204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623400" y="3444098"/>
            <a:ext cx="17041200" cy="1421100"/>
          </a:xfrm>
          <a:prstGeom prst="rect">
            <a:avLst/>
          </a:prstGeom>
        </p:spPr>
        <p:txBody>
          <a:bodyPr anchorCtr="0" anchor="t" bIns="155200" lIns="155200" spcFirstLastPara="1" rIns="155200" wrap="square" tIns="155200">
            <a:normAutofit/>
          </a:bodyPr>
          <a:lstStyle>
            <a:lvl1pPr indent="-425450" lvl="0" marL="457200" algn="ctr">
              <a:spcBef>
                <a:spcPts val="0"/>
              </a:spcBef>
              <a:spcAft>
                <a:spcPts val="0"/>
              </a:spcAft>
              <a:buSzPts val="3100"/>
              <a:buChar char="●"/>
              <a:defRPr/>
            </a:lvl1pPr>
            <a:lvl2pPr indent="-381000" lvl="1" marL="91440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6944916" y="5094996"/>
            <a:ext cx="1097400" cy="429900"/>
          </a:xfrm>
          <a:prstGeom prst="rect">
            <a:avLst/>
          </a:prstGeom>
        </p:spPr>
        <p:txBody>
          <a:bodyPr anchorCtr="0" anchor="ctr" bIns="155200" lIns="155200" spcFirstLastPara="1" rIns="155200" wrap="square" tIns="155200">
            <a:normAutofit fontScale="550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6944916" y="5094996"/>
            <a:ext cx="1097400" cy="429900"/>
          </a:xfrm>
          <a:prstGeom prst="rect">
            <a:avLst/>
          </a:prstGeom>
        </p:spPr>
        <p:txBody>
          <a:bodyPr anchorCtr="0" anchor="ctr" bIns="155200" lIns="155200" spcFirstLastPara="1" rIns="155200" wrap="square" tIns="155200">
            <a:normAutofit fontScale="550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623400" y="2350003"/>
            <a:ext cx="17041200" cy="919800"/>
          </a:xfrm>
          <a:prstGeom prst="rect">
            <a:avLst/>
          </a:prstGeom>
        </p:spPr>
        <p:txBody>
          <a:bodyPr anchorCtr="0" anchor="ctr" bIns="155200" lIns="155200" spcFirstLastPara="1" rIns="155200" wrap="square" tIns="155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6944916" y="5094996"/>
            <a:ext cx="1097400" cy="429900"/>
          </a:xfrm>
          <a:prstGeom prst="rect">
            <a:avLst/>
          </a:prstGeom>
        </p:spPr>
        <p:txBody>
          <a:bodyPr anchorCtr="0" anchor="ctr" bIns="155200" lIns="155200" spcFirstLastPara="1" rIns="155200" wrap="square" tIns="155200">
            <a:normAutofit fontScale="550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623400" y="486231"/>
            <a:ext cx="17041200" cy="625800"/>
          </a:xfrm>
          <a:prstGeom prst="rect">
            <a:avLst/>
          </a:prstGeom>
        </p:spPr>
        <p:txBody>
          <a:bodyPr anchorCtr="0" anchor="t" bIns="155200" lIns="155200" spcFirstLastPara="1" rIns="155200" wrap="square" tIns="155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623400" y="1259186"/>
            <a:ext cx="17041200" cy="3732600"/>
          </a:xfrm>
          <a:prstGeom prst="rect">
            <a:avLst/>
          </a:prstGeom>
        </p:spPr>
        <p:txBody>
          <a:bodyPr anchorCtr="0" anchor="t" bIns="155200" lIns="155200" spcFirstLastPara="1" rIns="155200" wrap="square" tIns="155200">
            <a:normAutofit/>
          </a:bodyPr>
          <a:lstStyle>
            <a:lvl1pPr indent="-425450" lvl="0" marL="457200">
              <a:spcBef>
                <a:spcPts val="0"/>
              </a:spcBef>
              <a:spcAft>
                <a:spcPts val="0"/>
              </a:spcAft>
              <a:buSzPts val="31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6944916" y="5094996"/>
            <a:ext cx="1097400" cy="429900"/>
          </a:xfrm>
          <a:prstGeom prst="rect">
            <a:avLst/>
          </a:prstGeom>
        </p:spPr>
        <p:txBody>
          <a:bodyPr anchorCtr="0" anchor="ctr" bIns="155200" lIns="155200" spcFirstLastPara="1" rIns="155200" wrap="square" tIns="155200">
            <a:normAutofit fontScale="550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623400" y="486231"/>
            <a:ext cx="17041200" cy="625800"/>
          </a:xfrm>
          <a:prstGeom prst="rect">
            <a:avLst/>
          </a:prstGeom>
        </p:spPr>
        <p:txBody>
          <a:bodyPr anchorCtr="0" anchor="t" bIns="155200" lIns="155200" spcFirstLastPara="1" rIns="155200" wrap="square" tIns="155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623400" y="1259186"/>
            <a:ext cx="7999800" cy="3732600"/>
          </a:xfrm>
          <a:prstGeom prst="rect">
            <a:avLst/>
          </a:prstGeom>
        </p:spPr>
        <p:txBody>
          <a:bodyPr anchorCtr="0" anchor="t" bIns="155200" lIns="155200" spcFirstLastPara="1" rIns="155200" wrap="square" tIns="155200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9664800" y="1259186"/>
            <a:ext cx="7999800" cy="3732600"/>
          </a:xfrm>
          <a:prstGeom prst="rect">
            <a:avLst/>
          </a:prstGeom>
        </p:spPr>
        <p:txBody>
          <a:bodyPr anchorCtr="0" anchor="t" bIns="155200" lIns="155200" spcFirstLastPara="1" rIns="155200" wrap="square" tIns="155200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6944916" y="5094996"/>
            <a:ext cx="1097400" cy="429900"/>
          </a:xfrm>
          <a:prstGeom prst="rect">
            <a:avLst/>
          </a:prstGeom>
        </p:spPr>
        <p:txBody>
          <a:bodyPr anchorCtr="0" anchor="ctr" bIns="155200" lIns="155200" spcFirstLastPara="1" rIns="155200" wrap="square" tIns="155200">
            <a:normAutofit fontScale="550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623400" y="486231"/>
            <a:ext cx="17041200" cy="625800"/>
          </a:xfrm>
          <a:prstGeom prst="rect">
            <a:avLst/>
          </a:prstGeom>
        </p:spPr>
        <p:txBody>
          <a:bodyPr anchorCtr="0" anchor="t" bIns="155200" lIns="155200" spcFirstLastPara="1" rIns="155200" wrap="square" tIns="155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6944916" y="5094996"/>
            <a:ext cx="1097400" cy="429900"/>
          </a:xfrm>
          <a:prstGeom prst="rect">
            <a:avLst/>
          </a:prstGeom>
        </p:spPr>
        <p:txBody>
          <a:bodyPr anchorCtr="0" anchor="ctr" bIns="155200" lIns="155200" spcFirstLastPara="1" rIns="155200" wrap="square" tIns="155200">
            <a:normAutofit fontScale="550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623400" y="607044"/>
            <a:ext cx="5616000" cy="825600"/>
          </a:xfrm>
          <a:prstGeom prst="rect">
            <a:avLst/>
          </a:prstGeom>
        </p:spPr>
        <p:txBody>
          <a:bodyPr anchorCtr="0" anchor="b" bIns="155200" lIns="155200" spcFirstLastPara="1" rIns="155200" wrap="square" tIns="155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623400" y="1518267"/>
            <a:ext cx="5616000" cy="3473700"/>
          </a:xfrm>
          <a:prstGeom prst="rect">
            <a:avLst/>
          </a:prstGeom>
        </p:spPr>
        <p:txBody>
          <a:bodyPr anchorCtr="0" anchor="t" bIns="155200" lIns="155200" spcFirstLastPara="1" rIns="155200" wrap="square" tIns="155200">
            <a:norm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6944916" y="5094996"/>
            <a:ext cx="1097400" cy="429900"/>
          </a:xfrm>
          <a:prstGeom prst="rect">
            <a:avLst/>
          </a:prstGeom>
        </p:spPr>
        <p:txBody>
          <a:bodyPr anchorCtr="0" anchor="ctr" bIns="155200" lIns="155200" spcFirstLastPara="1" rIns="155200" wrap="square" tIns="155200">
            <a:normAutofit fontScale="550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980500" y="491831"/>
            <a:ext cx="12735600" cy="4469700"/>
          </a:xfrm>
          <a:prstGeom prst="rect">
            <a:avLst/>
          </a:prstGeom>
        </p:spPr>
        <p:txBody>
          <a:bodyPr anchorCtr="0" anchor="ctr" bIns="155200" lIns="155200" spcFirstLastPara="1" rIns="155200" wrap="square" tIns="155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1pPr>
            <a:lvl2pPr lvl="1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2pPr>
            <a:lvl3pPr lvl="2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3pPr>
            <a:lvl4pPr lvl="3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4pPr>
            <a:lvl5pPr lvl="4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5pPr>
            <a:lvl6pPr lvl="5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6pPr>
            <a:lvl7pPr lvl="6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7pPr>
            <a:lvl8pPr lvl="7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8pPr>
            <a:lvl9pPr lvl="8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6944916" y="5094996"/>
            <a:ext cx="1097400" cy="429900"/>
          </a:xfrm>
          <a:prstGeom prst="rect">
            <a:avLst/>
          </a:prstGeom>
        </p:spPr>
        <p:txBody>
          <a:bodyPr anchorCtr="0" anchor="ctr" bIns="155200" lIns="155200" spcFirstLastPara="1" rIns="155200" wrap="square" tIns="155200">
            <a:normAutofit fontScale="550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9144000" y="-137"/>
            <a:ext cx="9144000" cy="5619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55200" lIns="155200" spcFirstLastPara="1" rIns="155200" wrap="square" tIns="155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531000" y="1347358"/>
            <a:ext cx="8090400" cy="1619700"/>
          </a:xfrm>
          <a:prstGeom prst="rect">
            <a:avLst/>
          </a:prstGeom>
        </p:spPr>
        <p:txBody>
          <a:bodyPr anchorCtr="0" anchor="b" bIns="155200" lIns="155200" spcFirstLastPara="1" rIns="155200" wrap="square" tIns="155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1pPr>
            <a:lvl2pPr lvl="1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2pPr>
            <a:lvl3pPr lvl="2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3pPr>
            <a:lvl4pPr lvl="3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4pPr>
            <a:lvl5pPr lvl="4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5pPr>
            <a:lvl6pPr lvl="5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6pPr>
            <a:lvl7pPr lvl="6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7pPr>
            <a:lvl8pPr lvl="7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8pPr>
            <a:lvl9pPr lvl="8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531000" y="3062619"/>
            <a:ext cx="8090400" cy="1349400"/>
          </a:xfrm>
          <a:prstGeom prst="rect">
            <a:avLst/>
          </a:prstGeom>
        </p:spPr>
        <p:txBody>
          <a:bodyPr anchorCtr="0" anchor="t" bIns="155200" lIns="155200" spcFirstLastPara="1" rIns="155200" wrap="square" tIns="1552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9879000" y="791119"/>
            <a:ext cx="7674000" cy="4037100"/>
          </a:xfrm>
          <a:prstGeom prst="rect">
            <a:avLst/>
          </a:prstGeom>
        </p:spPr>
        <p:txBody>
          <a:bodyPr anchorCtr="0" anchor="ctr" bIns="155200" lIns="155200" spcFirstLastPara="1" rIns="155200" wrap="square" tIns="155200">
            <a:normAutofit/>
          </a:bodyPr>
          <a:lstStyle>
            <a:lvl1pPr indent="-425450" lvl="0" marL="457200">
              <a:spcBef>
                <a:spcPts val="0"/>
              </a:spcBef>
              <a:spcAft>
                <a:spcPts val="0"/>
              </a:spcAft>
              <a:buSzPts val="31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6944916" y="5094996"/>
            <a:ext cx="1097400" cy="429900"/>
          </a:xfrm>
          <a:prstGeom prst="rect">
            <a:avLst/>
          </a:prstGeom>
        </p:spPr>
        <p:txBody>
          <a:bodyPr anchorCtr="0" anchor="ctr" bIns="155200" lIns="155200" spcFirstLastPara="1" rIns="155200" wrap="square" tIns="155200">
            <a:normAutofit fontScale="550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623400" y="4622295"/>
            <a:ext cx="11997600" cy="661200"/>
          </a:xfrm>
          <a:prstGeom prst="rect">
            <a:avLst/>
          </a:prstGeom>
        </p:spPr>
        <p:txBody>
          <a:bodyPr anchorCtr="0" anchor="ctr" bIns="155200" lIns="155200" spcFirstLastPara="1" rIns="155200" wrap="square" tIns="1552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6944916" y="5094996"/>
            <a:ext cx="1097400" cy="429900"/>
          </a:xfrm>
          <a:prstGeom prst="rect">
            <a:avLst/>
          </a:prstGeom>
        </p:spPr>
        <p:txBody>
          <a:bodyPr anchorCtr="0" anchor="ctr" bIns="155200" lIns="155200" spcFirstLastPara="1" rIns="155200" wrap="square" tIns="155200">
            <a:normAutofit fontScale="550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3400" y="486231"/>
            <a:ext cx="17041200" cy="6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155200" lIns="155200" spcFirstLastPara="1" rIns="155200" wrap="square" tIns="155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3400" y="1259186"/>
            <a:ext cx="17041200" cy="37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55200" lIns="155200" spcFirstLastPara="1" rIns="155200" wrap="square" tIns="155200">
            <a:normAutofit/>
          </a:bodyPr>
          <a:lstStyle>
            <a:lvl1pPr indent="-4254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100"/>
              <a:buChar char="●"/>
              <a:defRPr sz="3100">
                <a:solidFill>
                  <a:schemeClr val="dk2"/>
                </a:solidFill>
              </a:defRPr>
            </a:lvl1pPr>
            <a:lvl2pPr indent="-3810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  <a:defRPr sz="2400">
                <a:solidFill>
                  <a:schemeClr val="dk2"/>
                </a:solidFill>
              </a:defRPr>
            </a:lvl2pPr>
            <a:lvl3pPr indent="-3810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  <a:defRPr sz="2400">
                <a:solidFill>
                  <a:schemeClr val="dk2"/>
                </a:solidFill>
              </a:defRPr>
            </a:lvl3pPr>
            <a:lvl4pPr indent="-3810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4pPr>
            <a:lvl5pPr indent="-3810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  <a:defRPr sz="2400">
                <a:solidFill>
                  <a:schemeClr val="dk2"/>
                </a:solidFill>
              </a:defRPr>
            </a:lvl5pPr>
            <a:lvl6pPr indent="-3810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  <a:defRPr sz="2400">
                <a:solidFill>
                  <a:schemeClr val="dk2"/>
                </a:solidFill>
              </a:defRPr>
            </a:lvl6pPr>
            <a:lvl7pPr indent="-3810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7pPr>
            <a:lvl8pPr indent="-3810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  <a:defRPr sz="2400">
                <a:solidFill>
                  <a:schemeClr val="dk2"/>
                </a:solidFill>
              </a:defRPr>
            </a:lvl8pPr>
            <a:lvl9pPr indent="-3810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  <a:defRPr sz="2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6944916" y="5094996"/>
            <a:ext cx="1097400" cy="42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5200" lIns="155200" spcFirstLastPara="1" rIns="155200" wrap="square" tIns="155200">
            <a:normAutofit fontScale="55000" lnSpcReduction="20000"/>
          </a:bodyPr>
          <a:lstStyle>
            <a:lvl1pPr lvl="0" algn="r">
              <a:buNone/>
              <a:defRPr sz="1700">
                <a:solidFill>
                  <a:schemeClr val="dk2"/>
                </a:solidFill>
              </a:defRPr>
            </a:lvl1pPr>
            <a:lvl2pPr lvl="1" algn="r">
              <a:buNone/>
              <a:defRPr sz="1700">
                <a:solidFill>
                  <a:schemeClr val="dk2"/>
                </a:solidFill>
              </a:defRPr>
            </a:lvl2pPr>
            <a:lvl3pPr lvl="2" algn="r">
              <a:buNone/>
              <a:defRPr sz="1700">
                <a:solidFill>
                  <a:schemeClr val="dk2"/>
                </a:solidFill>
              </a:defRPr>
            </a:lvl3pPr>
            <a:lvl4pPr lvl="3" algn="r">
              <a:buNone/>
              <a:defRPr sz="1700">
                <a:solidFill>
                  <a:schemeClr val="dk2"/>
                </a:solidFill>
              </a:defRPr>
            </a:lvl4pPr>
            <a:lvl5pPr lvl="4" algn="r">
              <a:buNone/>
              <a:defRPr sz="1700">
                <a:solidFill>
                  <a:schemeClr val="dk2"/>
                </a:solidFill>
              </a:defRPr>
            </a:lvl5pPr>
            <a:lvl6pPr lvl="5" algn="r">
              <a:buNone/>
              <a:defRPr sz="1700">
                <a:solidFill>
                  <a:schemeClr val="dk2"/>
                </a:solidFill>
              </a:defRPr>
            </a:lvl6pPr>
            <a:lvl7pPr lvl="6" algn="r">
              <a:buNone/>
              <a:defRPr sz="1700">
                <a:solidFill>
                  <a:schemeClr val="dk2"/>
                </a:solidFill>
              </a:defRPr>
            </a:lvl7pPr>
            <a:lvl8pPr lvl="7" algn="r">
              <a:buNone/>
              <a:defRPr sz="1700">
                <a:solidFill>
                  <a:schemeClr val="dk2"/>
                </a:solidFill>
              </a:defRPr>
            </a:lvl8pPr>
            <a:lvl9pPr lvl="8" algn="r">
              <a:buNone/>
              <a:defRPr sz="17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