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8129588" cy="1905000"/>
  <p:notesSz cx="6858000" cy="9144000"/>
  <p:defaultTextStyle>
    <a:defPPr>
      <a:defRPr lang="nl-NL"/>
    </a:defPPr>
    <a:lvl1pPr marL="0" algn="l" defTabSz="481565" rtl="0" eaLnBrk="1" latinLnBrk="0" hangingPunct="1">
      <a:defRPr sz="947" kern="1200">
        <a:solidFill>
          <a:schemeClr val="tx1"/>
        </a:solidFill>
        <a:latin typeface="+mn-lt"/>
        <a:ea typeface="+mn-ea"/>
        <a:cs typeface="+mn-cs"/>
      </a:defRPr>
    </a:lvl1pPr>
    <a:lvl2pPr marL="240783" algn="l" defTabSz="481565" rtl="0" eaLnBrk="1" latinLnBrk="0" hangingPunct="1">
      <a:defRPr sz="947" kern="1200">
        <a:solidFill>
          <a:schemeClr val="tx1"/>
        </a:solidFill>
        <a:latin typeface="+mn-lt"/>
        <a:ea typeface="+mn-ea"/>
        <a:cs typeface="+mn-cs"/>
      </a:defRPr>
    </a:lvl2pPr>
    <a:lvl3pPr marL="481565" algn="l" defTabSz="481565" rtl="0" eaLnBrk="1" latinLnBrk="0" hangingPunct="1">
      <a:defRPr sz="947" kern="1200">
        <a:solidFill>
          <a:schemeClr val="tx1"/>
        </a:solidFill>
        <a:latin typeface="+mn-lt"/>
        <a:ea typeface="+mn-ea"/>
        <a:cs typeface="+mn-cs"/>
      </a:defRPr>
    </a:lvl3pPr>
    <a:lvl4pPr marL="722345" algn="l" defTabSz="481565" rtl="0" eaLnBrk="1" latinLnBrk="0" hangingPunct="1">
      <a:defRPr sz="947" kern="1200">
        <a:solidFill>
          <a:schemeClr val="tx1"/>
        </a:solidFill>
        <a:latin typeface="+mn-lt"/>
        <a:ea typeface="+mn-ea"/>
        <a:cs typeface="+mn-cs"/>
      </a:defRPr>
    </a:lvl4pPr>
    <a:lvl5pPr marL="963128" algn="l" defTabSz="481565" rtl="0" eaLnBrk="1" latinLnBrk="0" hangingPunct="1">
      <a:defRPr sz="947" kern="1200">
        <a:solidFill>
          <a:schemeClr val="tx1"/>
        </a:solidFill>
        <a:latin typeface="+mn-lt"/>
        <a:ea typeface="+mn-ea"/>
        <a:cs typeface="+mn-cs"/>
      </a:defRPr>
    </a:lvl5pPr>
    <a:lvl6pPr marL="1203910" algn="l" defTabSz="481565" rtl="0" eaLnBrk="1" latinLnBrk="0" hangingPunct="1">
      <a:defRPr sz="947" kern="1200">
        <a:solidFill>
          <a:schemeClr val="tx1"/>
        </a:solidFill>
        <a:latin typeface="+mn-lt"/>
        <a:ea typeface="+mn-ea"/>
        <a:cs typeface="+mn-cs"/>
      </a:defRPr>
    </a:lvl6pPr>
    <a:lvl7pPr marL="1444693" algn="l" defTabSz="481565" rtl="0" eaLnBrk="1" latinLnBrk="0" hangingPunct="1">
      <a:defRPr sz="947" kern="1200">
        <a:solidFill>
          <a:schemeClr val="tx1"/>
        </a:solidFill>
        <a:latin typeface="+mn-lt"/>
        <a:ea typeface="+mn-ea"/>
        <a:cs typeface="+mn-cs"/>
      </a:defRPr>
    </a:lvl7pPr>
    <a:lvl8pPr marL="1685473" algn="l" defTabSz="481565" rtl="0" eaLnBrk="1" latinLnBrk="0" hangingPunct="1">
      <a:defRPr sz="947" kern="1200">
        <a:solidFill>
          <a:schemeClr val="tx1"/>
        </a:solidFill>
        <a:latin typeface="+mn-lt"/>
        <a:ea typeface="+mn-ea"/>
        <a:cs typeface="+mn-cs"/>
      </a:defRPr>
    </a:lvl8pPr>
    <a:lvl9pPr marL="1926255" algn="l" defTabSz="481565" rtl="0" eaLnBrk="1" latinLnBrk="0" hangingPunct="1">
      <a:defRPr sz="947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7"/>
  </p:normalViewPr>
  <p:slideViewPr>
    <p:cSldViewPr snapToGrid="0" snapToObjects="1">
      <p:cViewPr varScale="1">
        <p:scale>
          <a:sx n="204" d="100"/>
          <a:sy n="204" d="100"/>
        </p:scale>
        <p:origin x="192" y="9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199" y="311768"/>
            <a:ext cx="6097191" cy="663222"/>
          </a:xfrm>
        </p:spPr>
        <p:txBody>
          <a:bodyPr anchor="b"/>
          <a:lstStyle>
            <a:lvl1pPr algn="ctr">
              <a:defRPr sz="1667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199" y="1000566"/>
            <a:ext cx="6097191" cy="459934"/>
          </a:xfrm>
        </p:spPr>
        <p:txBody>
          <a:bodyPr/>
          <a:lstStyle>
            <a:lvl1pPr marL="0" indent="0" algn="ctr">
              <a:buNone/>
              <a:defRPr sz="667"/>
            </a:lvl1pPr>
            <a:lvl2pPr marL="127010" indent="0" algn="ctr">
              <a:buNone/>
              <a:defRPr sz="556"/>
            </a:lvl2pPr>
            <a:lvl3pPr marL="254020" indent="0" algn="ctr">
              <a:buNone/>
              <a:defRPr sz="500"/>
            </a:lvl3pPr>
            <a:lvl4pPr marL="381030" indent="0" algn="ctr">
              <a:buNone/>
              <a:defRPr sz="444"/>
            </a:lvl4pPr>
            <a:lvl5pPr marL="508041" indent="0" algn="ctr">
              <a:buNone/>
              <a:defRPr sz="444"/>
            </a:lvl5pPr>
            <a:lvl6pPr marL="635051" indent="0" algn="ctr">
              <a:buNone/>
              <a:defRPr sz="444"/>
            </a:lvl6pPr>
            <a:lvl7pPr marL="762061" indent="0" algn="ctr">
              <a:buNone/>
              <a:defRPr sz="444"/>
            </a:lvl7pPr>
            <a:lvl8pPr marL="889071" indent="0" algn="ctr">
              <a:buNone/>
              <a:defRPr sz="444"/>
            </a:lvl8pPr>
            <a:lvl9pPr marL="1016081" indent="0" algn="ctr">
              <a:buNone/>
              <a:defRPr sz="444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9DB7A-D2E7-5C43-BB32-CEC4DA4AAB53}" type="datetimeFigureOut">
              <a:rPr lang="nl-NL" smtClean="0"/>
              <a:t>21-06-18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2ECB-E5B9-414E-977B-A7F0DC8EB1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900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9DB7A-D2E7-5C43-BB32-CEC4DA4AAB53}" type="datetimeFigureOut">
              <a:rPr lang="nl-NL" smtClean="0"/>
              <a:t>21-06-18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2ECB-E5B9-414E-977B-A7F0DC8EB1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9949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17737" y="101424"/>
            <a:ext cx="1752942" cy="1614399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8909" y="101424"/>
            <a:ext cx="5157207" cy="1614399"/>
          </a:xfrm>
        </p:spPr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9DB7A-D2E7-5C43-BB32-CEC4DA4AAB53}" type="datetimeFigureOut">
              <a:rPr lang="nl-NL" smtClean="0"/>
              <a:t>21-06-18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2ECB-E5B9-414E-977B-A7F0DC8EB1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8129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9DB7A-D2E7-5C43-BB32-CEC4DA4AAB53}" type="datetimeFigureOut">
              <a:rPr lang="nl-NL" smtClean="0"/>
              <a:t>21-06-18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2ECB-E5B9-414E-977B-A7F0DC8EB1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4841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675" y="474927"/>
            <a:ext cx="7011770" cy="792427"/>
          </a:xfrm>
        </p:spPr>
        <p:txBody>
          <a:bodyPr anchor="b"/>
          <a:lstStyle>
            <a:lvl1pPr>
              <a:defRPr sz="1667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4675" y="1274851"/>
            <a:ext cx="7011770" cy="416719"/>
          </a:xfrm>
        </p:spPr>
        <p:txBody>
          <a:bodyPr/>
          <a:lstStyle>
            <a:lvl1pPr marL="0" indent="0">
              <a:buNone/>
              <a:defRPr sz="667">
                <a:solidFill>
                  <a:schemeClr val="tx1">
                    <a:tint val="75000"/>
                  </a:schemeClr>
                </a:solidFill>
              </a:defRPr>
            </a:lvl1pPr>
            <a:lvl2pPr marL="127010" indent="0">
              <a:buNone/>
              <a:defRPr sz="556">
                <a:solidFill>
                  <a:schemeClr val="tx1">
                    <a:tint val="75000"/>
                  </a:schemeClr>
                </a:solidFill>
              </a:defRPr>
            </a:lvl2pPr>
            <a:lvl3pPr marL="25402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3pPr>
            <a:lvl4pPr marL="381030" indent="0">
              <a:buNone/>
              <a:defRPr sz="444">
                <a:solidFill>
                  <a:schemeClr val="tx1">
                    <a:tint val="75000"/>
                  </a:schemeClr>
                </a:solidFill>
              </a:defRPr>
            </a:lvl4pPr>
            <a:lvl5pPr marL="508041" indent="0">
              <a:buNone/>
              <a:defRPr sz="444">
                <a:solidFill>
                  <a:schemeClr val="tx1">
                    <a:tint val="75000"/>
                  </a:schemeClr>
                </a:solidFill>
              </a:defRPr>
            </a:lvl5pPr>
            <a:lvl6pPr marL="635051" indent="0">
              <a:buNone/>
              <a:defRPr sz="444">
                <a:solidFill>
                  <a:schemeClr val="tx1">
                    <a:tint val="75000"/>
                  </a:schemeClr>
                </a:solidFill>
              </a:defRPr>
            </a:lvl6pPr>
            <a:lvl7pPr marL="762061" indent="0">
              <a:buNone/>
              <a:defRPr sz="444">
                <a:solidFill>
                  <a:schemeClr val="tx1">
                    <a:tint val="75000"/>
                  </a:schemeClr>
                </a:solidFill>
              </a:defRPr>
            </a:lvl7pPr>
            <a:lvl8pPr marL="889071" indent="0">
              <a:buNone/>
              <a:defRPr sz="444">
                <a:solidFill>
                  <a:schemeClr val="tx1">
                    <a:tint val="75000"/>
                  </a:schemeClr>
                </a:solidFill>
              </a:defRPr>
            </a:lvl8pPr>
            <a:lvl9pPr marL="1016081" indent="0">
              <a:buNone/>
              <a:defRPr sz="4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9DB7A-D2E7-5C43-BB32-CEC4DA4AAB53}" type="datetimeFigureOut">
              <a:rPr lang="nl-NL" smtClean="0"/>
              <a:t>21-06-18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2ECB-E5B9-414E-977B-A7F0DC8EB1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5641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8909" y="507118"/>
            <a:ext cx="3455075" cy="1208705"/>
          </a:xfrm>
        </p:spPr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5604" y="507118"/>
            <a:ext cx="3455075" cy="1208705"/>
          </a:xfrm>
        </p:spPr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9DB7A-D2E7-5C43-BB32-CEC4DA4AAB53}" type="datetimeFigureOut">
              <a:rPr lang="nl-NL" smtClean="0"/>
              <a:t>21-06-18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2ECB-E5B9-414E-977B-A7F0DC8EB1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576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968" y="101424"/>
            <a:ext cx="7011770" cy="36821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9969" y="466990"/>
            <a:ext cx="3439196" cy="228864"/>
          </a:xfrm>
        </p:spPr>
        <p:txBody>
          <a:bodyPr anchor="b"/>
          <a:lstStyle>
            <a:lvl1pPr marL="0" indent="0">
              <a:buNone/>
              <a:defRPr sz="667" b="1"/>
            </a:lvl1pPr>
            <a:lvl2pPr marL="127010" indent="0">
              <a:buNone/>
              <a:defRPr sz="556" b="1"/>
            </a:lvl2pPr>
            <a:lvl3pPr marL="254020" indent="0">
              <a:buNone/>
              <a:defRPr sz="500" b="1"/>
            </a:lvl3pPr>
            <a:lvl4pPr marL="381030" indent="0">
              <a:buNone/>
              <a:defRPr sz="444" b="1"/>
            </a:lvl4pPr>
            <a:lvl5pPr marL="508041" indent="0">
              <a:buNone/>
              <a:defRPr sz="444" b="1"/>
            </a:lvl5pPr>
            <a:lvl6pPr marL="635051" indent="0">
              <a:buNone/>
              <a:defRPr sz="444" b="1"/>
            </a:lvl6pPr>
            <a:lvl7pPr marL="762061" indent="0">
              <a:buNone/>
              <a:defRPr sz="444" b="1"/>
            </a:lvl7pPr>
            <a:lvl8pPr marL="889071" indent="0">
              <a:buNone/>
              <a:defRPr sz="444" b="1"/>
            </a:lvl8pPr>
            <a:lvl9pPr marL="1016081" indent="0">
              <a:buNone/>
              <a:defRPr sz="444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969" y="695854"/>
            <a:ext cx="3439196" cy="1023497"/>
          </a:xfrm>
        </p:spPr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15604" y="466990"/>
            <a:ext cx="3456134" cy="228864"/>
          </a:xfrm>
        </p:spPr>
        <p:txBody>
          <a:bodyPr anchor="b"/>
          <a:lstStyle>
            <a:lvl1pPr marL="0" indent="0">
              <a:buNone/>
              <a:defRPr sz="667" b="1"/>
            </a:lvl1pPr>
            <a:lvl2pPr marL="127010" indent="0">
              <a:buNone/>
              <a:defRPr sz="556" b="1"/>
            </a:lvl2pPr>
            <a:lvl3pPr marL="254020" indent="0">
              <a:buNone/>
              <a:defRPr sz="500" b="1"/>
            </a:lvl3pPr>
            <a:lvl4pPr marL="381030" indent="0">
              <a:buNone/>
              <a:defRPr sz="444" b="1"/>
            </a:lvl4pPr>
            <a:lvl5pPr marL="508041" indent="0">
              <a:buNone/>
              <a:defRPr sz="444" b="1"/>
            </a:lvl5pPr>
            <a:lvl6pPr marL="635051" indent="0">
              <a:buNone/>
              <a:defRPr sz="444" b="1"/>
            </a:lvl6pPr>
            <a:lvl7pPr marL="762061" indent="0">
              <a:buNone/>
              <a:defRPr sz="444" b="1"/>
            </a:lvl7pPr>
            <a:lvl8pPr marL="889071" indent="0">
              <a:buNone/>
              <a:defRPr sz="444" b="1"/>
            </a:lvl8pPr>
            <a:lvl9pPr marL="1016081" indent="0">
              <a:buNone/>
              <a:defRPr sz="444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15604" y="695854"/>
            <a:ext cx="3456134" cy="1023497"/>
          </a:xfrm>
        </p:spPr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9DB7A-D2E7-5C43-BB32-CEC4DA4AAB53}" type="datetimeFigureOut">
              <a:rPr lang="nl-NL" smtClean="0"/>
              <a:t>21-06-18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2ECB-E5B9-414E-977B-A7F0DC8EB1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5975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9DB7A-D2E7-5C43-BB32-CEC4DA4AAB53}" type="datetimeFigureOut">
              <a:rPr lang="nl-NL" smtClean="0"/>
              <a:t>21-06-18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2ECB-E5B9-414E-977B-A7F0DC8EB1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6507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9DB7A-D2E7-5C43-BB32-CEC4DA4AAB53}" type="datetimeFigureOut">
              <a:rPr lang="nl-NL" smtClean="0"/>
              <a:t>21-06-18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2ECB-E5B9-414E-977B-A7F0DC8EB1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7301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968" y="127000"/>
            <a:ext cx="2622004" cy="444500"/>
          </a:xfrm>
        </p:spPr>
        <p:txBody>
          <a:bodyPr anchor="b"/>
          <a:lstStyle>
            <a:lvl1pPr>
              <a:defRPr sz="889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6134" y="274285"/>
            <a:ext cx="4115604" cy="1353785"/>
          </a:xfrm>
        </p:spPr>
        <p:txBody>
          <a:bodyPr/>
          <a:lstStyle>
            <a:lvl1pPr>
              <a:defRPr sz="889"/>
            </a:lvl1pPr>
            <a:lvl2pPr>
              <a:defRPr sz="778"/>
            </a:lvl2pPr>
            <a:lvl3pPr>
              <a:defRPr sz="667"/>
            </a:lvl3pPr>
            <a:lvl4pPr>
              <a:defRPr sz="556"/>
            </a:lvl4pPr>
            <a:lvl5pPr>
              <a:defRPr sz="556"/>
            </a:lvl5pPr>
            <a:lvl6pPr>
              <a:defRPr sz="556"/>
            </a:lvl6pPr>
            <a:lvl7pPr>
              <a:defRPr sz="556"/>
            </a:lvl7pPr>
            <a:lvl8pPr>
              <a:defRPr sz="556"/>
            </a:lvl8pPr>
            <a:lvl9pPr>
              <a:defRPr sz="556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9968" y="571500"/>
            <a:ext cx="2622004" cy="1058774"/>
          </a:xfrm>
        </p:spPr>
        <p:txBody>
          <a:bodyPr/>
          <a:lstStyle>
            <a:lvl1pPr marL="0" indent="0">
              <a:buNone/>
              <a:defRPr sz="444"/>
            </a:lvl1pPr>
            <a:lvl2pPr marL="127010" indent="0">
              <a:buNone/>
              <a:defRPr sz="389"/>
            </a:lvl2pPr>
            <a:lvl3pPr marL="254020" indent="0">
              <a:buNone/>
              <a:defRPr sz="333"/>
            </a:lvl3pPr>
            <a:lvl4pPr marL="381030" indent="0">
              <a:buNone/>
              <a:defRPr sz="278"/>
            </a:lvl4pPr>
            <a:lvl5pPr marL="508041" indent="0">
              <a:buNone/>
              <a:defRPr sz="278"/>
            </a:lvl5pPr>
            <a:lvl6pPr marL="635051" indent="0">
              <a:buNone/>
              <a:defRPr sz="278"/>
            </a:lvl6pPr>
            <a:lvl7pPr marL="762061" indent="0">
              <a:buNone/>
              <a:defRPr sz="278"/>
            </a:lvl7pPr>
            <a:lvl8pPr marL="889071" indent="0">
              <a:buNone/>
              <a:defRPr sz="278"/>
            </a:lvl8pPr>
            <a:lvl9pPr marL="1016081" indent="0">
              <a:buNone/>
              <a:defRPr sz="278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9DB7A-D2E7-5C43-BB32-CEC4DA4AAB53}" type="datetimeFigureOut">
              <a:rPr lang="nl-NL" smtClean="0"/>
              <a:t>21-06-18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2ECB-E5B9-414E-977B-A7F0DC8EB1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200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968" y="127000"/>
            <a:ext cx="2622004" cy="444500"/>
          </a:xfrm>
        </p:spPr>
        <p:txBody>
          <a:bodyPr anchor="b"/>
          <a:lstStyle>
            <a:lvl1pPr>
              <a:defRPr sz="889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56134" y="274285"/>
            <a:ext cx="4115604" cy="1353785"/>
          </a:xfrm>
        </p:spPr>
        <p:txBody>
          <a:bodyPr anchor="t"/>
          <a:lstStyle>
            <a:lvl1pPr marL="0" indent="0">
              <a:buNone/>
              <a:defRPr sz="889"/>
            </a:lvl1pPr>
            <a:lvl2pPr marL="127010" indent="0">
              <a:buNone/>
              <a:defRPr sz="778"/>
            </a:lvl2pPr>
            <a:lvl3pPr marL="254020" indent="0">
              <a:buNone/>
              <a:defRPr sz="667"/>
            </a:lvl3pPr>
            <a:lvl4pPr marL="381030" indent="0">
              <a:buNone/>
              <a:defRPr sz="556"/>
            </a:lvl4pPr>
            <a:lvl5pPr marL="508041" indent="0">
              <a:buNone/>
              <a:defRPr sz="556"/>
            </a:lvl5pPr>
            <a:lvl6pPr marL="635051" indent="0">
              <a:buNone/>
              <a:defRPr sz="556"/>
            </a:lvl6pPr>
            <a:lvl7pPr marL="762061" indent="0">
              <a:buNone/>
              <a:defRPr sz="556"/>
            </a:lvl7pPr>
            <a:lvl8pPr marL="889071" indent="0">
              <a:buNone/>
              <a:defRPr sz="556"/>
            </a:lvl8pPr>
            <a:lvl9pPr marL="1016081" indent="0">
              <a:buNone/>
              <a:defRPr sz="556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9968" y="571500"/>
            <a:ext cx="2622004" cy="1058774"/>
          </a:xfrm>
        </p:spPr>
        <p:txBody>
          <a:bodyPr/>
          <a:lstStyle>
            <a:lvl1pPr marL="0" indent="0">
              <a:buNone/>
              <a:defRPr sz="444"/>
            </a:lvl1pPr>
            <a:lvl2pPr marL="127010" indent="0">
              <a:buNone/>
              <a:defRPr sz="389"/>
            </a:lvl2pPr>
            <a:lvl3pPr marL="254020" indent="0">
              <a:buNone/>
              <a:defRPr sz="333"/>
            </a:lvl3pPr>
            <a:lvl4pPr marL="381030" indent="0">
              <a:buNone/>
              <a:defRPr sz="278"/>
            </a:lvl4pPr>
            <a:lvl5pPr marL="508041" indent="0">
              <a:buNone/>
              <a:defRPr sz="278"/>
            </a:lvl5pPr>
            <a:lvl6pPr marL="635051" indent="0">
              <a:buNone/>
              <a:defRPr sz="278"/>
            </a:lvl6pPr>
            <a:lvl7pPr marL="762061" indent="0">
              <a:buNone/>
              <a:defRPr sz="278"/>
            </a:lvl7pPr>
            <a:lvl8pPr marL="889071" indent="0">
              <a:buNone/>
              <a:defRPr sz="278"/>
            </a:lvl8pPr>
            <a:lvl9pPr marL="1016081" indent="0">
              <a:buNone/>
              <a:defRPr sz="278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9DB7A-D2E7-5C43-BB32-CEC4DA4AAB53}" type="datetimeFigureOut">
              <a:rPr lang="nl-NL" smtClean="0"/>
              <a:t>21-06-18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2ECB-E5B9-414E-977B-A7F0DC8EB1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7939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8909" y="101424"/>
            <a:ext cx="7011770" cy="368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909" y="507118"/>
            <a:ext cx="7011770" cy="1208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8909" y="1765653"/>
            <a:ext cx="1829157" cy="101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9DB7A-D2E7-5C43-BB32-CEC4DA4AAB53}" type="datetimeFigureOut">
              <a:rPr lang="nl-NL" smtClean="0"/>
              <a:t>21-06-18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92926" y="1765653"/>
            <a:ext cx="2743736" cy="101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41522" y="1765653"/>
            <a:ext cx="1829157" cy="101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02ECB-E5B9-414E-977B-A7F0DC8EB1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7997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54020" rtl="0" eaLnBrk="1" latinLnBrk="0" hangingPunct="1">
        <a:lnSpc>
          <a:spcPct val="90000"/>
        </a:lnSpc>
        <a:spcBef>
          <a:spcPct val="0"/>
        </a:spcBef>
        <a:buNone/>
        <a:defRPr sz="12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3505" indent="-63505" algn="l" defTabSz="254020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778" kern="1200">
          <a:solidFill>
            <a:schemeClr val="tx1"/>
          </a:solidFill>
          <a:latin typeface="+mn-lt"/>
          <a:ea typeface="+mn-ea"/>
          <a:cs typeface="+mn-cs"/>
        </a:defRPr>
      </a:lvl1pPr>
      <a:lvl2pPr marL="190515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667" kern="1200">
          <a:solidFill>
            <a:schemeClr val="tx1"/>
          </a:solidFill>
          <a:latin typeface="+mn-lt"/>
          <a:ea typeface="+mn-ea"/>
          <a:cs typeface="+mn-cs"/>
        </a:defRPr>
      </a:lvl2pPr>
      <a:lvl3pPr marL="317525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56" kern="1200">
          <a:solidFill>
            <a:schemeClr val="tx1"/>
          </a:solidFill>
          <a:latin typeface="+mn-lt"/>
          <a:ea typeface="+mn-ea"/>
          <a:cs typeface="+mn-cs"/>
        </a:defRPr>
      </a:lvl3pPr>
      <a:lvl4pPr marL="444536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4pPr>
      <a:lvl5pPr marL="571546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5pPr>
      <a:lvl6pPr marL="698556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825566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952576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1079586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010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2pPr>
      <a:lvl3pPr marL="254020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3pPr>
      <a:lvl4pPr marL="381030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4pPr>
      <a:lvl5pPr marL="508041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5pPr>
      <a:lvl6pPr marL="635051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762061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889071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1016081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914711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Macintosh PowerPoint</Application>
  <PresentationFormat>Aangepast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Naomi Blankespoor-Günther</dc:creator>
  <cp:lastModifiedBy>Naomi Blankespoor-Günther</cp:lastModifiedBy>
  <cp:revision>2</cp:revision>
  <dcterms:created xsi:type="dcterms:W3CDTF">2018-06-21T08:04:56Z</dcterms:created>
  <dcterms:modified xsi:type="dcterms:W3CDTF">2018-06-21T08:12:03Z</dcterms:modified>
</cp:coreProperties>
</file>